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7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8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9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0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708" r:id="rId1"/>
  </p:sldMasterIdLst>
  <p:notesMasterIdLst>
    <p:notesMasterId r:id="rId37"/>
  </p:notesMasterIdLst>
  <p:sldIdLst>
    <p:sldId id="256" r:id="rId2"/>
    <p:sldId id="307" r:id="rId3"/>
    <p:sldId id="296" r:id="rId4"/>
    <p:sldId id="298" r:id="rId5"/>
    <p:sldId id="297" r:id="rId6"/>
    <p:sldId id="300" r:id="rId7"/>
    <p:sldId id="301" r:id="rId8"/>
    <p:sldId id="302" r:id="rId9"/>
    <p:sldId id="304" r:id="rId10"/>
    <p:sldId id="303" r:id="rId11"/>
    <p:sldId id="323" r:id="rId12"/>
    <p:sldId id="324" r:id="rId13"/>
    <p:sldId id="325" r:id="rId14"/>
    <p:sldId id="328" r:id="rId15"/>
    <p:sldId id="326" r:id="rId16"/>
    <p:sldId id="329" r:id="rId17"/>
    <p:sldId id="330" r:id="rId18"/>
    <p:sldId id="327" r:id="rId19"/>
    <p:sldId id="305" r:id="rId20"/>
    <p:sldId id="308" r:id="rId21"/>
    <p:sldId id="309" r:id="rId22"/>
    <p:sldId id="310" r:id="rId23"/>
    <p:sldId id="311" r:id="rId24"/>
    <p:sldId id="312" r:id="rId25"/>
    <p:sldId id="313" r:id="rId26"/>
    <p:sldId id="314" r:id="rId27"/>
    <p:sldId id="315" r:id="rId28"/>
    <p:sldId id="316" r:id="rId29"/>
    <p:sldId id="317" r:id="rId30"/>
    <p:sldId id="318" r:id="rId31"/>
    <p:sldId id="319" r:id="rId32"/>
    <p:sldId id="320" r:id="rId33"/>
    <p:sldId id="321" r:id="rId34"/>
    <p:sldId id="322" r:id="rId35"/>
    <p:sldId id="295" r:id="rId36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45C41B2-E0BB-4617-84AE-467AE8B7210F}" v="1" dt="2023-09-05T14:25:27.333"/>
  </p1510:revLst>
</p1510:revInfo>
</file>

<file path=ppt/tableStyles.xml><?xml version="1.0" encoding="utf-8"?>
<a:tblStyleLst xmlns:a="http://schemas.openxmlformats.org/drawingml/2006/main" def="{C26FF833-3159-496E-B729-CAF54D1A989B}">
  <a:tblStyle styleId="{C26FF833-3159-496E-B729-CAF54D1A989B}" styleName="Table_0"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BF5"/>
          </a:solidFill>
        </a:fill>
      </a:tcStyle>
    </a:wholeTbl>
    <a:band1H>
      <a:tcTxStyle/>
      <a:tcStyle>
        <a:tcBdr/>
        <a:fill>
          <a:solidFill>
            <a:srgbClr val="CDD4E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DD4E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/>
        <a:fill>
          <a:solidFill>
            <a:srgbClr val="4472C4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/>
        <a:fill>
          <a:solidFill>
            <a:srgbClr val="4472C4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top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4472C4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bottom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rgbClr val="4472C4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1CD64BAA-2A66-401A-97F2-24B92455EDC1}" styleName="Table_1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940" y="5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fonso Cesar Lelis Brandão" userId="3b512ad89c9e87a7" providerId="LiveId" clId="{05F4F7EA-36D7-41CE-B2B2-678CB4050B56}"/>
    <pc:docChg chg="modSld sldOrd">
      <pc:chgData name="Afonso Cesar Lelis Brandão" userId="3b512ad89c9e87a7" providerId="LiveId" clId="{05F4F7EA-36D7-41CE-B2B2-678CB4050B56}" dt="2023-08-03T12:52:50.856" v="34" actId="1076"/>
      <pc:docMkLst>
        <pc:docMk/>
      </pc:docMkLst>
      <pc:sldChg chg="modSp mod">
        <pc:chgData name="Afonso Cesar Lelis Brandão" userId="3b512ad89c9e87a7" providerId="LiveId" clId="{05F4F7EA-36D7-41CE-B2B2-678CB4050B56}" dt="2023-08-03T12:50:59.716" v="0"/>
        <pc:sldMkLst>
          <pc:docMk/>
          <pc:sldMk cId="0" sldId="256"/>
        </pc:sldMkLst>
        <pc:spChg chg="mod">
          <ac:chgData name="Afonso Cesar Lelis Brandão" userId="3b512ad89c9e87a7" providerId="LiveId" clId="{05F4F7EA-36D7-41CE-B2B2-678CB4050B56}" dt="2023-08-03T12:50:59.716" v="0"/>
          <ac:spMkLst>
            <pc:docMk/>
            <pc:sldMk cId="0" sldId="256"/>
            <ac:spMk id="257" creationId="{00000000-0000-0000-0000-000000000000}"/>
          </ac:spMkLst>
        </pc:spChg>
      </pc:sldChg>
      <pc:sldChg chg="ord modNotes">
        <pc:chgData name="Afonso Cesar Lelis Brandão" userId="3b512ad89c9e87a7" providerId="LiveId" clId="{05F4F7EA-36D7-41CE-B2B2-678CB4050B56}" dt="2023-08-03T12:51:05.062" v="2"/>
        <pc:sldMkLst>
          <pc:docMk/>
          <pc:sldMk cId="0" sldId="257"/>
        </pc:sldMkLst>
      </pc:sldChg>
      <pc:sldChg chg="modSp mod">
        <pc:chgData name="Afonso Cesar Lelis Brandão" userId="3b512ad89c9e87a7" providerId="LiveId" clId="{05F4F7EA-36D7-41CE-B2B2-678CB4050B56}" dt="2023-08-03T12:52:50.856" v="34" actId="1076"/>
        <pc:sldMkLst>
          <pc:docMk/>
          <pc:sldMk cId="0" sldId="258"/>
        </pc:sldMkLst>
        <pc:spChg chg="mod">
          <ac:chgData name="Afonso Cesar Lelis Brandão" userId="3b512ad89c9e87a7" providerId="LiveId" clId="{05F4F7EA-36D7-41CE-B2B2-678CB4050B56}" dt="2023-08-03T12:51:11.802" v="11" actId="20577"/>
          <ac:spMkLst>
            <pc:docMk/>
            <pc:sldMk cId="0" sldId="258"/>
            <ac:spMk id="270" creationId="{00000000-0000-0000-0000-000000000000}"/>
          </ac:spMkLst>
        </pc:spChg>
        <pc:spChg chg="mod">
          <ac:chgData name="Afonso Cesar Lelis Brandão" userId="3b512ad89c9e87a7" providerId="LiveId" clId="{05F4F7EA-36D7-41CE-B2B2-678CB4050B56}" dt="2023-08-03T12:51:20.663" v="13" actId="20577"/>
          <ac:spMkLst>
            <pc:docMk/>
            <pc:sldMk cId="0" sldId="258"/>
            <ac:spMk id="271" creationId="{00000000-0000-0000-0000-000000000000}"/>
          </ac:spMkLst>
        </pc:spChg>
        <pc:spChg chg="mod">
          <ac:chgData name="Afonso Cesar Lelis Brandão" userId="3b512ad89c9e87a7" providerId="LiveId" clId="{05F4F7EA-36D7-41CE-B2B2-678CB4050B56}" dt="2023-08-03T12:52:50.856" v="34" actId="1076"/>
          <ac:spMkLst>
            <pc:docMk/>
            <pc:sldMk cId="0" sldId="258"/>
            <ac:spMk id="273" creationId="{00000000-0000-0000-0000-000000000000}"/>
          </ac:spMkLst>
        </pc:spChg>
      </pc:sldChg>
    </pc:docChg>
  </pc:docChgLst>
  <pc:docChgLst>
    <pc:chgData name="Afonso Cesar Lelis Brandão" userId="3b512ad89c9e87a7" providerId="LiveId" clId="{6B32A1F8-37EA-43D8-9359-67BBCAEAE776}"/>
    <pc:docChg chg="custSel addSld delSld modSld sldOrd delMainMaster">
      <pc:chgData name="Afonso Cesar Lelis Brandão" userId="3b512ad89c9e87a7" providerId="LiveId" clId="{6B32A1F8-37EA-43D8-9359-67BBCAEAE776}" dt="2023-09-03T18:16:46.993" v="1148" actId="47"/>
      <pc:docMkLst>
        <pc:docMk/>
      </pc:docMkLst>
      <pc:sldChg chg="del">
        <pc:chgData name="Afonso Cesar Lelis Brandão" userId="3b512ad89c9e87a7" providerId="LiveId" clId="{6B32A1F8-37EA-43D8-9359-67BBCAEAE776}" dt="2023-09-03T17:11:04.874" v="891" actId="47"/>
        <pc:sldMkLst>
          <pc:docMk/>
          <pc:sldMk cId="0" sldId="257"/>
        </pc:sldMkLst>
      </pc:sldChg>
      <pc:sldChg chg="modSp del mod">
        <pc:chgData name="Afonso Cesar Lelis Brandão" userId="3b512ad89c9e87a7" providerId="LiveId" clId="{6B32A1F8-37EA-43D8-9359-67BBCAEAE776}" dt="2023-09-03T18:16:46.993" v="1148" actId="47"/>
        <pc:sldMkLst>
          <pc:docMk/>
          <pc:sldMk cId="0" sldId="258"/>
        </pc:sldMkLst>
        <pc:picChg chg="mod">
          <ac:chgData name="Afonso Cesar Lelis Brandão" userId="3b512ad89c9e87a7" providerId="LiveId" clId="{6B32A1F8-37EA-43D8-9359-67BBCAEAE776}" dt="2023-09-03T18:16:18.607" v="1130" actId="1076"/>
          <ac:picMkLst>
            <pc:docMk/>
            <pc:sldMk cId="0" sldId="258"/>
            <ac:picMk id="3" creationId="{81C6BEFE-4155-CC96-32FA-5DFC1BBBDA6F}"/>
          </ac:picMkLst>
        </pc:picChg>
      </pc:sldChg>
      <pc:sldChg chg="del">
        <pc:chgData name="Afonso Cesar Lelis Brandão" userId="3b512ad89c9e87a7" providerId="LiveId" clId="{6B32A1F8-37EA-43D8-9359-67BBCAEAE776}" dt="2023-09-03T17:10:45.056" v="890" actId="47"/>
        <pc:sldMkLst>
          <pc:docMk/>
          <pc:sldMk cId="0" sldId="259"/>
        </pc:sldMkLst>
      </pc:sldChg>
      <pc:sldChg chg="del">
        <pc:chgData name="Afonso Cesar Lelis Brandão" userId="3b512ad89c9e87a7" providerId="LiveId" clId="{6B32A1F8-37EA-43D8-9359-67BBCAEAE776}" dt="2023-09-03T17:11:04.874" v="891" actId="47"/>
        <pc:sldMkLst>
          <pc:docMk/>
          <pc:sldMk cId="0" sldId="260"/>
        </pc:sldMkLst>
      </pc:sldChg>
      <pc:sldChg chg="del">
        <pc:chgData name="Afonso Cesar Lelis Brandão" userId="3b512ad89c9e87a7" providerId="LiveId" clId="{6B32A1F8-37EA-43D8-9359-67BBCAEAE776}" dt="2023-09-03T17:11:04.874" v="891" actId="47"/>
        <pc:sldMkLst>
          <pc:docMk/>
          <pc:sldMk cId="0" sldId="261"/>
        </pc:sldMkLst>
      </pc:sldChg>
      <pc:sldChg chg="del">
        <pc:chgData name="Afonso Cesar Lelis Brandão" userId="3b512ad89c9e87a7" providerId="LiveId" clId="{6B32A1F8-37EA-43D8-9359-67BBCAEAE776}" dt="2023-09-03T17:11:04.874" v="891" actId="47"/>
        <pc:sldMkLst>
          <pc:docMk/>
          <pc:sldMk cId="0" sldId="262"/>
        </pc:sldMkLst>
      </pc:sldChg>
      <pc:sldChg chg="del">
        <pc:chgData name="Afonso Cesar Lelis Brandão" userId="3b512ad89c9e87a7" providerId="LiveId" clId="{6B32A1F8-37EA-43D8-9359-67BBCAEAE776}" dt="2023-09-03T17:11:04.874" v="891" actId="47"/>
        <pc:sldMkLst>
          <pc:docMk/>
          <pc:sldMk cId="0" sldId="263"/>
        </pc:sldMkLst>
      </pc:sldChg>
      <pc:sldChg chg="del">
        <pc:chgData name="Afonso Cesar Lelis Brandão" userId="3b512ad89c9e87a7" providerId="LiveId" clId="{6B32A1F8-37EA-43D8-9359-67BBCAEAE776}" dt="2023-09-03T17:11:04.874" v="891" actId="47"/>
        <pc:sldMkLst>
          <pc:docMk/>
          <pc:sldMk cId="0" sldId="264"/>
        </pc:sldMkLst>
      </pc:sldChg>
      <pc:sldChg chg="del">
        <pc:chgData name="Afonso Cesar Lelis Brandão" userId="3b512ad89c9e87a7" providerId="LiveId" clId="{6B32A1F8-37EA-43D8-9359-67BBCAEAE776}" dt="2023-09-03T17:11:04.874" v="891" actId="47"/>
        <pc:sldMkLst>
          <pc:docMk/>
          <pc:sldMk cId="0" sldId="265"/>
        </pc:sldMkLst>
      </pc:sldChg>
      <pc:sldChg chg="del">
        <pc:chgData name="Afonso Cesar Lelis Brandão" userId="3b512ad89c9e87a7" providerId="LiveId" clId="{6B32A1F8-37EA-43D8-9359-67BBCAEAE776}" dt="2023-09-03T17:11:04.874" v="891" actId="47"/>
        <pc:sldMkLst>
          <pc:docMk/>
          <pc:sldMk cId="0" sldId="266"/>
        </pc:sldMkLst>
      </pc:sldChg>
      <pc:sldChg chg="del">
        <pc:chgData name="Afonso Cesar Lelis Brandão" userId="3b512ad89c9e87a7" providerId="LiveId" clId="{6B32A1F8-37EA-43D8-9359-67BBCAEAE776}" dt="2023-09-03T17:11:04.874" v="891" actId="47"/>
        <pc:sldMkLst>
          <pc:docMk/>
          <pc:sldMk cId="0" sldId="267"/>
        </pc:sldMkLst>
      </pc:sldChg>
      <pc:sldChg chg="del">
        <pc:chgData name="Afonso Cesar Lelis Brandão" userId="3b512ad89c9e87a7" providerId="LiveId" clId="{6B32A1F8-37EA-43D8-9359-67BBCAEAE776}" dt="2023-09-03T17:11:04.874" v="891" actId="47"/>
        <pc:sldMkLst>
          <pc:docMk/>
          <pc:sldMk cId="0" sldId="268"/>
        </pc:sldMkLst>
      </pc:sldChg>
      <pc:sldChg chg="del">
        <pc:chgData name="Afonso Cesar Lelis Brandão" userId="3b512ad89c9e87a7" providerId="LiveId" clId="{6B32A1F8-37EA-43D8-9359-67BBCAEAE776}" dt="2023-09-03T17:11:04.874" v="891" actId="47"/>
        <pc:sldMkLst>
          <pc:docMk/>
          <pc:sldMk cId="0" sldId="269"/>
        </pc:sldMkLst>
      </pc:sldChg>
      <pc:sldChg chg="del">
        <pc:chgData name="Afonso Cesar Lelis Brandão" userId="3b512ad89c9e87a7" providerId="LiveId" clId="{6B32A1F8-37EA-43D8-9359-67BBCAEAE776}" dt="2023-09-03T17:11:04.874" v="891" actId="47"/>
        <pc:sldMkLst>
          <pc:docMk/>
          <pc:sldMk cId="0" sldId="270"/>
        </pc:sldMkLst>
      </pc:sldChg>
      <pc:sldChg chg="del">
        <pc:chgData name="Afonso Cesar Lelis Brandão" userId="3b512ad89c9e87a7" providerId="LiveId" clId="{6B32A1F8-37EA-43D8-9359-67BBCAEAE776}" dt="2023-09-03T17:11:04.874" v="891" actId="47"/>
        <pc:sldMkLst>
          <pc:docMk/>
          <pc:sldMk cId="0" sldId="271"/>
        </pc:sldMkLst>
      </pc:sldChg>
      <pc:sldChg chg="del">
        <pc:chgData name="Afonso Cesar Lelis Brandão" userId="3b512ad89c9e87a7" providerId="LiveId" clId="{6B32A1F8-37EA-43D8-9359-67BBCAEAE776}" dt="2023-09-03T17:11:04.874" v="891" actId="47"/>
        <pc:sldMkLst>
          <pc:docMk/>
          <pc:sldMk cId="0" sldId="272"/>
        </pc:sldMkLst>
      </pc:sldChg>
      <pc:sldChg chg="del">
        <pc:chgData name="Afonso Cesar Lelis Brandão" userId="3b512ad89c9e87a7" providerId="LiveId" clId="{6B32A1F8-37EA-43D8-9359-67BBCAEAE776}" dt="2023-09-03T17:11:04.874" v="891" actId="47"/>
        <pc:sldMkLst>
          <pc:docMk/>
          <pc:sldMk cId="0" sldId="273"/>
        </pc:sldMkLst>
      </pc:sldChg>
      <pc:sldChg chg="del">
        <pc:chgData name="Afonso Cesar Lelis Brandão" userId="3b512ad89c9e87a7" providerId="LiveId" clId="{6B32A1F8-37EA-43D8-9359-67BBCAEAE776}" dt="2023-09-03T17:11:04.874" v="891" actId="47"/>
        <pc:sldMkLst>
          <pc:docMk/>
          <pc:sldMk cId="0" sldId="274"/>
        </pc:sldMkLst>
      </pc:sldChg>
      <pc:sldChg chg="del">
        <pc:chgData name="Afonso Cesar Lelis Brandão" userId="3b512ad89c9e87a7" providerId="LiveId" clId="{6B32A1F8-37EA-43D8-9359-67BBCAEAE776}" dt="2023-09-03T17:11:04.874" v="891" actId="47"/>
        <pc:sldMkLst>
          <pc:docMk/>
          <pc:sldMk cId="0" sldId="275"/>
        </pc:sldMkLst>
      </pc:sldChg>
      <pc:sldChg chg="del">
        <pc:chgData name="Afonso Cesar Lelis Brandão" userId="3b512ad89c9e87a7" providerId="LiveId" clId="{6B32A1F8-37EA-43D8-9359-67BBCAEAE776}" dt="2023-09-03T17:11:04.874" v="891" actId="47"/>
        <pc:sldMkLst>
          <pc:docMk/>
          <pc:sldMk cId="0" sldId="276"/>
        </pc:sldMkLst>
      </pc:sldChg>
      <pc:sldChg chg="del">
        <pc:chgData name="Afonso Cesar Lelis Brandão" userId="3b512ad89c9e87a7" providerId="LiveId" clId="{6B32A1F8-37EA-43D8-9359-67BBCAEAE776}" dt="2023-09-03T17:11:04.874" v="891" actId="47"/>
        <pc:sldMkLst>
          <pc:docMk/>
          <pc:sldMk cId="0" sldId="277"/>
        </pc:sldMkLst>
      </pc:sldChg>
      <pc:sldChg chg="del">
        <pc:chgData name="Afonso Cesar Lelis Brandão" userId="3b512ad89c9e87a7" providerId="LiveId" clId="{6B32A1F8-37EA-43D8-9359-67BBCAEAE776}" dt="2023-09-03T17:11:04.874" v="891" actId="47"/>
        <pc:sldMkLst>
          <pc:docMk/>
          <pc:sldMk cId="0" sldId="278"/>
        </pc:sldMkLst>
      </pc:sldChg>
      <pc:sldChg chg="del">
        <pc:chgData name="Afonso Cesar Lelis Brandão" userId="3b512ad89c9e87a7" providerId="LiveId" clId="{6B32A1F8-37EA-43D8-9359-67BBCAEAE776}" dt="2023-09-03T17:11:04.874" v="891" actId="47"/>
        <pc:sldMkLst>
          <pc:docMk/>
          <pc:sldMk cId="0" sldId="279"/>
        </pc:sldMkLst>
      </pc:sldChg>
      <pc:sldChg chg="del">
        <pc:chgData name="Afonso Cesar Lelis Brandão" userId="3b512ad89c9e87a7" providerId="LiveId" clId="{6B32A1F8-37EA-43D8-9359-67BBCAEAE776}" dt="2023-09-03T17:11:04.874" v="891" actId="47"/>
        <pc:sldMkLst>
          <pc:docMk/>
          <pc:sldMk cId="0" sldId="280"/>
        </pc:sldMkLst>
      </pc:sldChg>
      <pc:sldChg chg="del">
        <pc:chgData name="Afonso Cesar Lelis Brandão" userId="3b512ad89c9e87a7" providerId="LiveId" clId="{6B32A1F8-37EA-43D8-9359-67BBCAEAE776}" dt="2023-09-03T17:11:04.874" v="891" actId="47"/>
        <pc:sldMkLst>
          <pc:docMk/>
          <pc:sldMk cId="0" sldId="281"/>
        </pc:sldMkLst>
      </pc:sldChg>
      <pc:sldChg chg="del">
        <pc:chgData name="Afonso Cesar Lelis Brandão" userId="3b512ad89c9e87a7" providerId="LiveId" clId="{6B32A1F8-37EA-43D8-9359-67BBCAEAE776}" dt="2023-09-03T17:11:04.874" v="891" actId="47"/>
        <pc:sldMkLst>
          <pc:docMk/>
          <pc:sldMk cId="0" sldId="282"/>
        </pc:sldMkLst>
      </pc:sldChg>
      <pc:sldChg chg="del">
        <pc:chgData name="Afonso Cesar Lelis Brandão" userId="3b512ad89c9e87a7" providerId="LiveId" clId="{6B32A1F8-37EA-43D8-9359-67BBCAEAE776}" dt="2023-09-03T17:11:04.874" v="891" actId="47"/>
        <pc:sldMkLst>
          <pc:docMk/>
          <pc:sldMk cId="0" sldId="283"/>
        </pc:sldMkLst>
      </pc:sldChg>
      <pc:sldChg chg="del">
        <pc:chgData name="Afonso Cesar Lelis Brandão" userId="3b512ad89c9e87a7" providerId="LiveId" clId="{6B32A1F8-37EA-43D8-9359-67BBCAEAE776}" dt="2023-09-03T17:11:04.874" v="891" actId="47"/>
        <pc:sldMkLst>
          <pc:docMk/>
          <pc:sldMk cId="0" sldId="284"/>
        </pc:sldMkLst>
      </pc:sldChg>
      <pc:sldChg chg="del">
        <pc:chgData name="Afonso Cesar Lelis Brandão" userId="3b512ad89c9e87a7" providerId="LiveId" clId="{6B32A1F8-37EA-43D8-9359-67BBCAEAE776}" dt="2023-09-03T17:11:04.874" v="891" actId="47"/>
        <pc:sldMkLst>
          <pc:docMk/>
          <pc:sldMk cId="0" sldId="285"/>
        </pc:sldMkLst>
      </pc:sldChg>
      <pc:sldChg chg="del">
        <pc:chgData name="Afonso Cesar Lelis Brandão" userId="3b512ad89c9e87a7" providerId="LiveId" clId="{6B32A1F8-37EA-43D8-9359-67BBCAEAE776}" dt="2023-09-03T17:11:04.874" v="891" actId="47"/>
        <pc:sldMkLst>
          <pc:docMk/>
          <pc:sldMk cId="0" sldId="286"/>
        </pc:sldMkLst>
      </pc:sldChg>
      <pc:sldChg chg="del">
        <pc:chgData name="Afonso Cesar Lelis Brandão" userId="3b512ad89c9e87a7" providerId="LiveId" clId="{6B32A1F8-37EA-43D8-9359-67BBCAEAE776}" dt="2023-09-03T17:11:04.874" v="891" actId="47"/>
        <pc:sldMkLst>
          <pc:docMk/>
          <pc:sldMk cId="0" sldId="287"/>
        </pc:sldMkLst>
      </pc:sldChg>
      <pc:sldChg chg="del">
        <pc:chgData name="Afonso Cesar Lelis Brandão" userId="3b512ad89c9e87a7" providerId="LiveId" clId="{6B32A1F8-37EA-43D8-9359-67BBCAEAE776}" dt="2023-09-03T17:11:04.874" v="891" actId="47"/>
        <pc:sldMkLst>
          <pc:docMk/>
          <pc:sldMk cId="0" sldId="288"/>
        </pc:sldMkLst>
      </pc:sldChg>
      <pc:sldChg chg="del">
        <pc:chgData name="Afonso Cesar Lelis Brandão" userId="3b512ad89c9e87a7" providerId="LiveId" clId="{6B32A1F8-37EA-43D8-9359-67BBCAEAE776}" dt="2023-09-03T17:11:04.874" v="891" actId="47"/>
        <pc:sldMkLst>
          <pc:docMk/>
          <pc:sldMk cId="0" sldId="289"/>
        </pc:sldMkLst>
      </pc:sldChg>
      <pc:sldChg chg="del">
        <pc:chgData name="Afonso Cesar Lelis Brandão" userId="3b512ad89c9e87a7" providerId="LiveId" clId="{6B32A1F8-37EA-43D8-9359-67BBCAEAE776}" dt="2023-09-03T17:11:04.874" v="891" actId="47"/>
        <pc:sldMkLst>
          <pc:docMk/>
          <pc:sldMk cId="0" sldId="290"/>
        </pc:sldMkLst>
      </pc:sldChg>
      <pc:sldChg chg="del">
        <pc:chgData name="Afonso Cesar Lelis Brandão" userId="3b512ad89c9e87a7" providerId="LiveId" clId="{6B32A1F8-37EA-43D8-9359-67BBCAEAE776}" dt="2023-09-03T17:11:04.874" v="891" actId="47"/>
        <pc:sldMkLst>
          <pc:docMk/>
          <pc:sldMk cId="0" sldId="291"/>
        </pc:sldMkLst>
      </pc:sldChg>
      <pc:sldChg chg="del">
        <pc:chgData name="Afonso Cesar Lelis Brandão" userId="3b512ad89c9e87a7" providerId="LiveId" clId="{6B32A1F8-37EA-43D8-9359-67BBCAEAE776}" dt="2023-09-03T17:11:04.874" v="891" actId="47"/>
        <pc:sldMkLst>
          <pc:docMk/>
          <pc:sldMk cId="0" sldId="292"/>
        </pc:sldMkLst>
      </pc:sldChg>
      <pc:sldChg chg="del">
        <pc:chgData name="Afonso Cesar Lelis Brandão" userId="3b512ad89c9e87a7" providerId="LiveId" clId="{6B32A1F8-37EA-43D8-9359-67BBCAEAE776}" dt="2023-09-03T17:11:04.874" v="891" actId="47"/>
        <pc:sldMkLst>
          <pc:docMk/>
          <pc:sldMk cId="0" sldId="293"/>
        </pc:sldMkLst>
      </pc:sldChg>
      <pc:sldChg chg="del">
        <pc:chgData name="Afonso Cesar Lelis Brandão" userId="3b512ad89c9e87a7" providerId="LiveId" clId="{6B32A1F8-37EA-43D8-9359-67BBCAEAE776}" dt="2023-09-03T17:11:04.874" v="891" actId="47"/>
        <pc:sldMkLst>
          <pc:docMk/>
          <pc:sldMk cId="0" sldId="294"/>
        </pc:sldMkLst>
      </pc:sldChg>
      <pc:sldChg chg="addSp delSp modSp mod">
        <pc:chgData name="Afonso Cesar Lelis Brandão" userId="3b512ad89c9e87a7" providerId="LiveId" clId="{6B32A1F8-37EA-43D8-9359-67BBCAEAE776}" dt="2023-09-03T18:16:04.351" v="1129" actId="1076"/>
        <pc:sldMkLst>
          <pc:docMk/>
          <pc:sldMk cId="443046365" sldId="299"/>
        </pc:sldMkLst>
        <pc:spChg chg="mod">
          <ac:chgData name="Afonso Cesar Lelis Brandão" userId="3b512ad89c9e87a7" providerId="LiveId" clId="{6B32A1F8-37EA-43D8-9359-67BBCAEAE776}" dt="2023-09-03T18:13:54.257" v="897" actId="20577"/>
          <ac:spMkLst>
            <pc:docMk/>
            <pc:sldMk cId="443046365" sldId="299"/>
            <ac:spMk id="354" creationId="{00000000-0000-0000-0000-000000000000}"/>
          </ac:spMkLst>
        </pc:spChg>
        <pc:spChg chg="del">
          <ac:chgData name="Afonso Cesar Lelis Brandão" userId="3b512ad89c9e87a7" providerId="LiveId" clId="{6B32A1F8-37EA-43D8-9359-67BBCAEAE776}" dt="2023-09-03T18:13:57.121" v="898" actId="478"/>
          <ac:spMkLst>
            <pc:docMk/>
            <pc:sldMk cId="443046365" sldId="299"/>
            <ac:spMk id="355" creationId="{00000000-0000-0000-0000-000000000000}"/>
          </ac:spMkLst>
        </pc:spChg>
        <pc:spChg chg="mod">
          <ac:chgData name="Afonso Cesar Lelis Brandão" userId="3b512ad89c9e87a7" providerId="LiveId" clId="{6B32A1F8-37EA-43D8-9359-67BBCAEAE776}" dt="2023-09-03T18:14:57.241" v="1120" actId="20577"/>
          <ac:spMkLst>
            <pc:docMk/>
            <pc:sldMk cId="443046365" sldId="299"/>
            <ac:spMk id="357" creationId="{00000000-0000-0000-0000-000000000000}"/>
          </ac:spMkLst>
        </pc:spChg>
        <pc:spChg chg="del">
          <ac:chgData name="Afonso Cesar Lelis Brandão" userId="3b512ad89c9e87a7" providerId="LiveId" clId="{6B32A1F8-37EA-43D8-9359-67BBCAEAE776}" dt="2023-09-03T18:15:00.136" v="1121" actId="478"/>
          <ac:spMkLst>
            <pc:docMk/>
            <pc:sldMk cId="443046365" sldId="299"/>
            <ac:spMk id="358" creationId="{00000000-0000-0000-0000-000000000000}"/>
          </ac:spMkLst>
        </pc:spChg>
        <pc:spChg chg="del">
          <ac:chgData name="Afonso Cesar Lelis Brandão" userId="3b512ad89c9e87a7" providerId="LiveId" clId="{6B32A1F8-37EA-43D8-9359-67BBCAEAE776}" dt="2023-09-03T18:15:02.122" v="1122" actId="478"/>
          <ac:spMkLst>
            <pc:docMk/>
            <pc:sldMk cId="443046365" sldId="299"/>
            <ac:spMk id="359" creationId="{00000000-0000-0000-0000-000000000000}"/>
          </ac:spMkLst>
        </pc:spChg>
        <pc:picChg chg="add del mod">
          <ac:chgData name="Afonso Cesar Lelis Brandão" userId="3b512ad89c9e87a7" providerId="LiveId" clId="{6B32A1F8-37EA-43D8-9359-67BBCAEAE776}" dt="2023-09-03T18:15:41.409" v="1126" actId="478"/>
          <ac:picMkLst>
            <pc:docMk/>
            <pc:sldMk cId="443046365" sldId="299"/>
            <ac:picMk id="3074" creationId="{EC2335EA-66E6-3FEC-4F17-10D249D92475}"/>
          </ac:picMkLst>
        </pc:picChg>
        <pc:picChg chg="add mod">
          <ac:chgData name="Afonso Cesar Lelis Brandão" userId="3b512ad89c9e87a7" providerId="LiveId" clId="{6B32A1F8-37EA-43D8-9359-67BBCAEAE776}" dt="2023-09-03T18:16:04.351" v="1129" actId="1076"/>
          <ac:picMkLst>
            <pc:docMk/>
            <pc:sldMk cId="443046365" sldId="299"/>
            <ac:picMk id="3076" creationId="{605535FF-DE78-667E-44EE-7C5079052F42}"/>
          </ac:picMkLst>
        </pc:picChg>
      </pc:sldChg>
      <pc:sldChg chg="modSp add mod">
        <pc:chgData name="Afonso Cesar Lelis Brandão" userId="3b512ad89c9e87a7" providerId="LiveId" clId="{6B32A1F8-37EA-43D8-9359-67BBCAEAE776}" dt="2023-09-03T16:43:13.692" v="43" actId="14100"/>
        <pc:sldMkLst>
          <pc:docMk/>
          <pc:sldMk cId="3137580882" sldId="300"/>
        </pc:sldMkLst>
        <pc:spChg chg="mod">
          <ac:chgData name="Afonso Cesar Lelis Brandão" userId="3b512ad89c9e87a7" providerId="LiveId" clId="{6B32A1F8-37EA-43D8-9359-67BBCAEAE776}" dt="2023-09-03T16:41:39.839" v="1"/>
          <ac:spMkLst>
            <pc:docMk/>
            <pc:sldMk cId="3137580882" sldId="300"/>
            <ac:spMk id="354" creationId="{00000000-0000-0000-0000-000000000000}"/>
          </ac:spMkLst>
        </pc:spChg>
        <pc:graphicFrameChg chg="mod">
          <ac:chgData name="Afonso Cesar Lelis Brandão" userId="3b512ad89c9e87a7" providerId="LiveId" clId="{6B32A1F8-37EA-43D8-9359-67BBCAEAE776}" dt="2023-09-03T16:43:13.692" v="43" actId="14100"/>
          <ac:graphicFrameMkLst>
            <pc:docMk/>
            <pc:sldMk cId="3137580882" sldId="300"/>
            <ac:graphicFrameMk id="2" creationId="{725AD5C5-25CF-2C41-7E86-6BE4F5ED9627}"/>
          </ac:graphicFrameMkLst>
        </pc:graphicFrameChg>
      </pc:sldChg>
      <pc:sldChg chg="addSp delSp modSp add mod">
        <pc:chgData name="Afonso Cesar Lelis Brandão" userId="3b512ad89c9e87a7" providerId="LiveId" clId="{6B32A1F8-37EA-43D8-9359-67BBCAEAE776}" dt="2023-09-03T16:47:44.676" v="98" actId="120"/>
        <pc:sldMkLst>
          <pc:docMk/>
          <pc:sldMk cId="2396517444" sldId="301"/>
        </pc:sldMkLst>
        <pc:spChg chg="mod">
          <ac:chgData name="Afonso Cesar Lelis Brandão" userId="3b512ad89c9e87a7" providerId="LiveId" clId="{6B32A1F8-37EA-43D8-9359-67BBCAEAE776}" dt="2023-09-03T16:45:05.781" v="67" actId="20577"/>
          <ac:spMkLst>
            <pc:docMk/>
            <pc:sldMk cId="2396517444" sldId="301"/>
            <ac:spMk id="354" creationId="{00000000-0000-0000-0000-000000000000}"/>
          </ac:spMkLst>
        </pc:spChg>
        <pc:graphicFrameChg chg="del">
          <ac:chgData name="Afonso Cesar Lelis Brandão" userId="3b512ad89c9e87a7" providerId="LiveId" clId="{6B32A1F8-37EA-43D8-9359-67BBCAEAE776}" dt="2023-09-03T16:45:08.042" v="68" actId="478"/>
          <ac:graphicFrameMkLst>
            <pc:docMk/>
            <pc:sldMk cId="2396517444" sldId="301"/>
            <ac:graphicFrameMk id="2" creationId="{725AD5C5-25CF-2C41-7E86-6BE4F5ED9627}"/>
          </ac:graphicFrameMkLst>
        </pc:graphicFrameChg>
        <pc:graphicFrameChg chg="add mod modGraphic">
          <ac:chgData name="Afonso Cesar Lelis Brandão" userId="3b512ad89c9e87a7" providerId="LiveId" clId="{6B32A1F8-37EA-43D8-9359-67BBCAEAE776}" dt="2023-09-03T16:47:44.676" v="98" actId="120"/>
          <ac:graphicFrameMkLst>
            <pc:docMk/>
            <pc:sldMk cId="2396517444" sldId="301"/>
            <ac:graphicFrameMk id="3" creationId="{5F4D5624-30AE-EDB8-CAE1-B89767604C12}"/>
          </ac:graphicFrameMkLst>
        </pc:graphicFrameChg>
        <pc:picChg chg="add mod">
          <ac:chgData name="Afonso Cesar Lelis Brandão" userId="3b512ad89c9e87a7" providerId="LiveId" clId="{6B32A1F8-37EA-43D8-9359-67BBCAEAE776}" dt="2023-09-03T16:47:13.858" v="83" actId="167"/>
          <ac:picMkLst>
            <pc:docMk/>
            <pc:sldMk cId="2396517444" sldId="301"/>
            <ac:picMk id="1026" creationId="{D58FA97F-F6E8-1959-6913-EB463DBD459A}"/>
          </ac:picMkLst>
        </pc:picChg>
      </pc:sldChg>
      <pc:sldChg chg="addSp delSp modSp add mod">
        <pc:chgData name="Afonso Cesar Lelis Brandão" userId="3b512ad89c9e87a7" providerId="LiveId" clId="{6B32A1F8-37EA-43D8-9359-67BBCAEAE776}" dt="2023-09-03T17:06:13.870" v="565" actId="20577"/>
        <pc:sldMkLst>
          <pc:docMk/>
          <pc:sldMk cId="3995470597" sldId="302"/>
        </pc:sldMkLst>
        <pc:spChg chg="add del mod">
          <ac:chgData name="Afonso Cesar Lelis Brandão" userId="3b512ad89c9e87a7" providerId="LiveId" clId="{6B32A1F8-37EA-43D8-9359-67BBCAEAE776}" dt="2023-09-03T16:51:08.911" v="146" actId="478"/>
          <ac:spMkLst>
            <pc:docMk/>
            <pc:sldMk cId="3995470597" sldId="302"/>
            <ac:spMk id="2" creationId="{A681D9D1-16B5-9FAF-6C60-E6648A068157}"/>
          </ac:spMkLst>
        </pc:spChg>
        <pc:spChg chg="mod">
          <ac:chgData name="Afonso Cesar Lelis Brandão" userId="3b512ad89c9e87a7" providerId="LiveId" clId="{6B32A1F8-37EA-43D8-9359-67BBCAEAE776}" dt="2023-09-03T17:06:13.870" v="565" actId="20577"/>
          <ac:spMkLst>
            <pc:docMk/>
            <pc:sldMk cId="3995470597" sldId="302"/>
            <ac:spMk id="354" creationId="{00000000-0000-0000-0000-000000000000}"/>
          </ac:spMkLst>
        </pc:spChg>
        <pc:graphicFrameChg chg="mod">
          <ac:chgData name="Afonso Cesar Lelis Brandão" userId="3b512ad89c9e87a7" providerId="LiveId" clId="{6B32A1F8-37EA-43D8-9359-67BBCAEAE776}" dt="2023-09-03T16:52:04.457" v="255" actId="1076"/>
          <ac:graphicFrameMkLst>
            <pc:docMk/>
            <pc:sldMk cId="3995470597" sldId="302"/>
            <ac:graphicFrameMk id="3" creationId="{5F4D5624-30AE-EDB8-CAE1-B89767604C12}"/>
          </ac:graphicFrameMkLst>
        </pc:graphicFrameChg>
        <pc:picChg chg="del">
          <ac:chgData name="Afonso Cesar Lelis Brandão" userId="3b512ad89c9e87a7" providerId="LiveId" clId="{6B32A1F8-37EA-43D8-9359-67BBCAEAE776}" dt="2023-09-03T16:48:36.573" v="112" actId="478"/>
          <ac:picMkLst>
            <pc:docMk/>
            <pc:sldMk cId="3995470597" sldId="302"/>
            <ac:picMk id="1026" creationId="{D58FA97F-F6E8-1959-6913-EB463DBD459A}"/>
          </ac:picMkLst>
        </pc:picChg>
        <pc:picChg chg="add mod">
          <ac:chgData name="Afonso Cesar Lelis Brandão" userId="3b512ad89c9e87a7" providerId="LiveId" clId="{6B32A1F8-37EA-43D8-9359-67BBCAEAE776}" dt="2023-09-03T16:52:22.688" v="260" actId="14100"/>
          <ac:picMkLst>
            <pc:docMk/>
            <pc:sldMk cId="3995470597" sldId="302"/>
            <ac:picMk id="2050" creationId="{21617A35-10EB-4D89-2A52-546562CB8CC8}"/>
          </ac:picMkLst>
        </pc:picChg>
        <pc:picChg chg="add mod">
          <ac:chgData name="Afonso Cesar Lelis Brandão" userId="3b512ad89c9e87a7" providerId="LiveId" clId="{6B32A1F8-37EA-43D8-9359-67BBCAEAE776}" dt="2023-09-03T16:52:29.484" v="262" actId="1076"/>
          <ac:picMkLst>
            <pc:docMk/>
            <pc:sldMk cId="3995470597" sldId="302"/>
            <ac:picMk id="2052" creationId="{9A379D2E-2F2B-CF3E-92E2-5B8D90CA7B5A}"/>
          </ac:picMkLst>
        </pc:picChg>
      </pc:sldChg>
      <pc:sldChg chg="addSp delSp modSp add mod setBg">
        <pc:chgData name="Afonso Cesar Lelis Brandão" userId="3b512ad89c9e87a7" providerId="LiveId" clId="{6B32A1F8-37EA-43D8-9359-67BBCAEAE776}" dt="2023-09-03T17:09:39.797" v="798" actId="1076"/>
        <pc:sldMkLst>
          <pc:docMk/>
          <pc:sldMk cId="3446179437" sldId="303"/>
        </pc:sldMkLst>
        <pc:spChg chg="mod">
          <ac:chgData name="Afonso Cesar Lelis Brandão" userId="3b512ad89c9e87a7" providerId="LiveId" clId="{6B32A1F8-37EA-43D8-9359-67BBCAEAE776}" dt="2023-09-03T16:52:54.574" v="297" actId="20577"/>
          <ac:spMkLst>
            <pc:docMk/>
            <pc:sldMk cId="3446179437" sldId="303"/>
            <ac:spMk id="509" creationId="{00000000-0000-0000-0000-000000000000}"/>
          </ac:spMkLst>
        </pc:spChg>
        <pc:spChg chg="del">
          <ac:chgData name="Afonso Cesar Lelis Brandão" userId="3b512ad89c9e87a7" providerId="LiveId" clId="{6B32A1F8-37EA-43D8-9359-67BBCAEAE776}" dt="2023-09-03T16:52:57.103" v="298" actId="478"/>
          <ac:spMkLst>
            <pc:docMk/>
            <pc:sldMk cId="3446179437" sldId="303"/>
            <ac:spMk id="511" creationId="{00000000-0000-0000-0000-000000000000}"/>
          </ac:spMkLst>
        </pc:spChg>
        <pc:graphicFrameChg chg="add mod modGraphic">
          <ac:chgData name="Afonso Cesar Lelis Brandão" userId="3b512ad89c9e87a7" providerId="LiveId" clId="{6B32A1F8-37EA-43D8-9359-67BBCAEAE776}" dt="2023-09-03T17:05:08.268" v="550" actId="207"/>
          <ac:graphicFrameMkLst>
            <pc:docMk/>
            <pc:sldMk cId="3446179437" sldId="303"/>
            <ac:graphicFrameMk id="2" creationId="{A495F169-E5E9-259B-3A69-EE2B48880885}"/>
          </ac:graphicFrameMkLst>
        </pc:graphicFrameChg>
        <pc:graphicFrameChg chg="add mod modGraphic">
          <ac:chgData name="Afonso Cesar Lelis Brandão" userId="3b512ad89c9e87a7" providerId="LiveId" clId="{6B32A1F8-37EA-43D8-9359-67BBCAEAE776}" dt="2023-09-03T17:09:39.797" v="798" actId="1076"/>
          <ac:graphicFrameMkLst>
            <pc:docMk/>
            <pc:sldMk cId="3446179437" sldId="303"/>
            <ac:graphicFrameMk id="3" creationId="{03A73B71-FB28-AA9D-70C6-50F03B3C8F2B}"/>
          </ac:graphicFrameMkLst>
        </pc:graphicFrameChg>
      </pc:sldChg>
      <pc:sldChg chg="addSp delSp modSp add mod">
        <pc:chgData name="Afonso Cesar Lelis Brandão" userId="3b512ad89c9e87a7" providerId="LiveId" clId="{6B32A1F8-37EA-43D8-9359-67BBCAEAE776}" dt="2023-09-03T17:09:16.365" v="797" actId="1076"/>
        <pc:sldMkLst>
          <pc:docMk/>
          <pc:sldMk cId="3656607444" sldId="304"/>
        </pc:sldMkLst>
        <pc:spChg chg="mod">
          <ac:chgData name="Afonso Cesar Lelis Brandão" userId="3b512ad89c9e87a7" providerId="LiveId" clId="{6B32A1F8-37EA-43D8-9359-67BBCAEAE776}" dt="2023-09-03T17:06:25.260" v="567"/>
          <ac:spMkLst>
            <pc:docMk/>
            <pc:sldMk cId="3656607444" sldId="304"/>
            <ac:spMk id="354" creationId="{00000000-0000-0000-0000-000000000000}"/>
          </ac:spMkLst>
        </pc:spChg>
        <pc:graphicFrameChg chg="add mod modGraphic">
          <ac:chgData name="Afonso Cesar Lelis Brandão" userId="3b512ad89c9e87a7" providerId="LiveId" clId="{6B32A1F8-37EA-43D8-9359-67BBCAEAE776}" dt="2023-09-03T17:09:16.365" v="797" actId="1076"/>
          <ac:graphicFrameMkLst>
            <pc:docMk/>
            <pc:sldMk cId="3656607444" sldId="304"/>
            <ac:graphicFrameMk id="2" creationId="{F68A13F9-1BFA-B282-8233-C37AE33B6A20}"/>
          </ac:graphicFrameMkLst>
        </pc:graphicFrameChg>
        <pc:graphicFrameChg chg="del mod">
          <ac:chgData name="Afonso Cesar Lelis Brandão" userId="3b512ad89c9e87a7" providerId="LiveId" clId="{6B32A1F8-37EA-43D8-9359-67BBCAEAE776}" dt="2023-09-03T17:06:31.371" v="572" actId="478"/>
          <ac:graphicFrameMkLst>
            <pc:docMk/>
            <pc:sldMk cId="3656607444" sldId="304"/>
            <ac:graphicFrameMk id="3" creationId="{5F4D5624-30AE-EDB8-CAE1-B89767604C12}"/>
          </ac:graphicFrameMkLst>
        </pc:graphicFrameChg>
        <pc:picChg chg="del">
          <ac:chgData name="Afonso Cesar Lelis Brandão" userId="3b512ad89c9e87a7" providerId="LiveId" clId="{6B32A1F8-37EA-43D8-9359-67BBCAEAE776}" dt="2023-09-03T17:06:27.407" v="568" actId="478"/>
          <ac:picMkLst>
            <pc:docMk/>
            <pc:sldMk cId="3656607444" sldId="304"/>
            <ac:picMk id="2050" creationId="{21617A35-10EB-4D89-2A52-546562CB8CC8}"/>
          </ac:picMkLst>
        </pc:picChg>
        <pc:picChg chg="del">
          <ac:chgData name="Afonso Cesar Lelis Brandão" userId="3b512ad89c9e87a7" providerId="LiveId" clId="{6B32A1F8-37EA-43D8-9359-67BBCAEAE776}" dt="2023-09-03T17:06:27.926" v="569" actId="478"/>
          <ac:picMkLst>
            <pc:docMk/>
            <pc:sldMk cId="3656607444" sldId="304"/>
            <ac:picMk id="2052" creationId="{9A379D2E-2F2B-CF3E-92E2-5B8D90CA7B5A}"/>
          </ac:picMkLst>
        </pc:picChg>
      </pc:sldChg>
      <pc:sldChg chg="modSp add mod ord">
        <pc:chgData name="Afonso Cesar Lelis Brandão" userId="3b512ad89c9e87a7" providerId="LiveId" clId="{6B32A1F8-37EA-43D8-9359-67BBCAEAE776}" dt="2023-09-03T17:10:14.088" v="833" actId="20577"/>
        <pc:sldMkLst>
          <pc:docMk/>
          <pc:sldMk cId="5830119" sldId="305"/>
        </pc:sldMkLst>
        <pc:spChg chg="mod">
          <ac:chgData name="Afonso Cesar Lelis Brandão" userId="3b512ad89c9e87a7" providerId="LiveId" clId="{6B32A1F8-37EA-43D8-9359-67BBCAEAE776}" dt="2023-09-03T17:10:14.088" v="833" actId="20577"/>
          <ac:spMkLst>
            <pc:docMk/>
            <pc:sldMk cId="5830119" sldId="305"/>
            <ac:spMk id="529" creationId="{00000000-0000-0000-0000-000000000000}"/>
          </ac:spMkLst>
        </pc:spChg>
      </pc:sldChg>
      <pc:sldChg chg="modSp add mod">
        <pc:chgData name="Afonso Cesar Lelis Brandão" userId="3b512ad89c9e87a7" providerId="LiveId" clId="{6B32A1F8-37EA-43D8-9359-67BBCAEAE776}" dt="2023-09-03T17:10:39.744" v="889" actId="20577"/>
        <pc:sldMkLst>
          <pc:docMk/>
          <pc:sldMk cId="2034112498" sldId="306"/>
        </pc:sldMkLst>
        <pc:spChg chg="mod">
          <ac:chgData name="Afonso Cesar Lelis Brandão" userId="3b512ad89c9e87a7" providerId="LiveId" clId="{6B32A1F8-37EA-43D8-9359-67BBCAEAE776}" dt="2023-09-03T17:10:39.744" v="889" actId="20577"/>
          <ac:spMkLst>
            <pc:docMk/>
            <pc:sldMk cId="2034112498" sldId="306"/>
            <ac:spMk id="529" creationId="{00000000-0000-0000-0000-000000000000}"/>
          </ac:spMkLst>
        </pc:spChg>
      </pc:sldChg>
      <pc:sldChg chg="addSp delSp modSp add mod ord">
        <pc:chgData name="Afonso Cesar Lelis Brandão" userId="3b512ad89c9e87a7" providerId="LiveId" clId="{6B32A1F8-37EA-43D8-9359-67BBCAEAE776}" dt="2023-09-03T18:16:40.870" v="1147"/>
        <pc:sldMkLst>
          <pc:docMk/>
          <pc:sldMk cId="203680516" sldId="307"/>
        </pc:sldMkLst>
        <pc:spChg chg="mod">
          <ac:chgData name="Afonso Cesar Lelis Brandão" userId="3b512ad89c9e87a7" providerId="LiveId" clId="{6B32A1F8-37EA-43D8-9359-67BBCAEAE776}" dt="2023-09-03T18:16:33.881" v="1145" actId="20577"/>
          <ac:spMkLst>
            <pc:docMk/>
            <pc:sldMk cId="203680516" sldId="307"/>
            <ac:spMk id="354" creationId="{00000000-0000-0000-0000-000000000000}"/>
          </ac:spMkLst>
        </pc:spChg>
        <pc:graphicFrameChg chg="del">
          <ac:chgData name="Afonso Cesar Lelis Brandão" userId="3b512ad89c9e87a7" providerId="LiveId" clId="{6B32A1F8-37EA-43D8-9359-67BBCAEAE776}" dt="2023-09-03T18:16:40.161" v="1146" actId="478"/>
          <ac:graphicFrameMkLst>
            <pc:docMk/>
            <pc:sldMk cId="203680516" sldId="307"/>
            <ac:graphicFrameMk id="2" creationId="{0CF38F83-90AD-30A4-2F94-A34A685348B7}"/>
          </ac:graphicFrameMkLst>
        </pc:graphicFrameChg>
        <pc:picChg chg="add mod">
          <ac:chgData name="Afonso Cesar Lelis Brandão" userId="3b512ad89c9e87a7" providerId="LiveId" clId="{6B32A1F8-37EA-43D8-9359-67BBCAEAE776}" dt="2023-09-03T18:16:40.870" v="1147"/>
          <ac:picMkLst>
            <pc:docMk/>
            <pc:sldMk cId="203680516" sldId="307"/>
            <ac:picMk id="3" creationId="{9DC804D0-5E47-C63C-85E5-7B6DDD4226C2}"/>
          </ac:picMkLst>
        </pc:picChg>
      </pc:sldChg>
      <pc:sldMasterChg chg="del delSldLayout">
        <pc:chgData name="Afonso Cesar Lelis Brandão" userId="3b512ad89c9e87a7" providerId="LiveId" clId="{6B32A1F8-37EA-43D8-9359-67BBCAEAE776}" dt="2023-09-03T17:11:04.874" v="891" actId="47"/>
        <pc:sldMasterMkLst>
          <pc:docMk/>
          <pc:sldMasterMk cId="0" sldId="2147483706"/>
        </pc:sldMasterMkLst>
        <pc:sldLayoutChg chg="del">
          <pc:chgData name="Afonso Cesar Lelis Brandão" userId="3b512ad89c9e87a7" providerId="LiveId" clId="{6B32A1F8-37EA-43D8-9359-67BBCAEAE776}" dt="2023-09-03T17:11:04.874" v="891" actId="47"/>
          <pc:sldLayoutMkLst>
            <pc:docMk/>
            <pc:sldMasterMk cId="0" sldId="2147483706"/>
            <pc:sldLayoutMk cId="0" sldId="2147483648"/>
          </pc:sldLayoutMkLst>
        </pc:sldLayoutChg>
        <pc:sldLayoutChg chg="del">
          <pc:chgData name="Afonso Cesar Lelis Brandão" userId="3b512ad89c9e87a7" providerId="LiveId" clId="{6B32A1F8-37EA-43D8-9359-67BBCAEAE776}" dt="2023-09-03T17:11:04.874" v="891" actId="47"/>
          <pc:sldLayoutMkLst>
            <pc:docMk/>
            <pc:sldMasterMk cId="0" sldId="2147483706"/>
            <pc:sldLayoutMk cId="0" sldId="2147483649"/>
          </pc:sldLayoutMkLst>
        </pc:sldLayoutChg>
        <pc:sldLayoutChg chg="del">
          <pc:chgData name="Afonso Cesar Lelis Brandão" userId="3b512ad89c9e87a7" providerId="LiveId" clId="{6B32A1F8-37EA-43D8-9359-67BBCAEAE776}" dt="2023-09-03T17:11:04.874" v="891" actId="47"/>
          <pc:sldLayoutMkLst>
            <pc:docMk/>
            <pc:sldMasterMk cId="0" sldId="2147483706"/>
            <pc:sldLayoutMk cId="0" sldId="2147483650"/>
          </pc:sldLayoutMkLst>
        </pc:sldLayoutChg>
        <pc:sldLayoutChg chg="del">
          <pc:chgData name="Afonso Cesar Lelis Brandão" userId="3b512ad89c9e87a7" providerId="LiveId" clId="{6B32A1F8-37EA-43D8-9359-67BBCAEAE776}" dt="2023-09-03T17:11:04.874" v="891" actId="47"/>
          <pc:sldLayoutMkLst>
            <pc:docMk/>
            <pc:sldMasterMk cId="0" sldId="2147483706"/>
            <pc:sldLayoutMk cId="0" sldId="2147483651"/>
          </pc:sldLayoutMkLst>
        </pc:sldLayoutChg>
        <pc:sldLayoutChg chg="del">
          <pc:chgData name="Afonso Cesar Lelis Brandão" userId="3b512ad89c9e87a7" providerId="LiveId" clId="{6B32A1F8-37EA-43D8-9359-67BBCAEAE776}" dt="2023-09-03T17:11:04.874" v="891" actId="47"/>
          <pc:sldLayoutMkLst>
            <pc:docMk/>
            <pc:sldMasterMk cId="0" sldId="2147483706"/>
            <pc:sldLayoutMk cId="0" sldId="2147483652"/>
          </pc:sldLayoutMkLst>
        </pc:sldLayoutChg>
        <pc:sldLayoutChg chg="del">
          <pc:chgData name="Afonso Cesar Lelis Brandão" userId="3b512ad89c9e87a7" providerId="LiveId" clId="{6B32A1F8-37EA-43D8-9359-67BBCAEAE776}" dt="2023-09-03T17:11:04.874" v="891" actId="47"/>
          <pc:sldLayoutMkLst>
            <pc:docMk/>
            <pc:sldMasterMk cId="0" sldId="2147483706"/>
            <pc:sldLayoutMk cId="0" sldId="2147483653"/>
          </pc:sldLayoutMkLst>
        </pc:sldLayoutChg>
        <pc:sldLayoutChg chg="del">
          <pc:chgData name="Afonso Cesar Lelis Brandão" userId="3b512ad89c9e87a7" providerId="LiveId" clId="{6B32A1F8-37EA-43D8-9359-67BBCAEAE776}" dt="2023-09-03T17:11:04.874" v="891" actId="47"/>
          <pc:sldLayoutMkLst>
            <pc:docMk/>
            <pc:sldMasterMk cId="0" sldId="2147483706"/>
            <pc:sldLayoutMk cId="0" sldId="2147483654"/>
          </pc:sldLayoutMkLst>
        </pc:sldLayoutChg>
        <pc:sldLayoutChg chg="del">
          <pc:chgData name="Afonso Cesar Lelis Brandão" userId="3b512ad89c9e87a7" providerId="LiveId" clId="{6B32A1F8-37EA-43D8-9359-67BBCAEAE776}" dt="2023-09-03T17:11:04.874" v="891" actId="47"/>
          <pc:sldLayoutMkLst>
            <pc:docMk/>
            <pc:sldMasterMk cId="0" sldId="2147483706"/>
            <pc:sldLayoutMk cId="0" sldId="2147483655"/>
          </pc:sldLayoutMkLst>
        </pc:sldLayoutChg>
        <pc:sldLayoutChg chg="del">
          <pc:chgData name="Afonso Cesar Lelis Brandão" userId="3b512ad89c9e87a7" providerId="LiveId" clId="{6B32A1F8-37EA-43D8-9359-67BBCAEAE776}" dt="2023-09-03T17:11:04.874" v="891" actId="47"/>
          <pc:sldLayoutMkLst>
            <pc:docMk/>
            <pc:sldMasterMk cId="0" sldId="2147483706"/>
            <pc:sldLayoutMk cId="0" sldId="2147483656"/>
          </pc:sldLayoutMkLst>
        </pc:sldLayoutChg>
        <pc:sldLayoutChg chg="del">
          <pc:chgData name="Afonso Cesar Lelis Brandão" userId="3b512ad89c9e87a7" providerId="LiveId" clId="{6B32A1F8-37EA-43D8-9359-67BBCAEAE776}" dt="2023-09-03T17:11:04.874" v="891" actId="47"/>
          <pc:sldLayoutMkLst>
            <pc:docMk/>
            <pc:sldMasterMk cId="0" sldId="2147483706"/>
            <pc:sldLayoutMk cId="0" sldId="2147483657"/>
          </pc:sldLayoutMkLst>
        </pc:sldLayoutChg>
        <pc:sldLayoutChg chg="del">
          <pc:chgData name="Afonso Cesar Lelis Brandão" userId="3b512ad89c9e87a7" providerId="LiveId" clId="{6B32A1F8-37EA-43D8-9359-67BBCAEAE776}" dt="2023-09-03T17:11:04.874" v="891" actId="47"/>
          <pc:sldLayoutMkLst>
            <pc:docMk/>
            <pc:sldMasterMk cId="0" sldId="2147483706"/>
            <pc:sldLayoutMk cId="0" sldId="2147483658"/>
          </pc:sldLayoutMkLst>
        </pc:sldLayoutChg>
      </pc:sldMasterChg>
      <pc:sldMasterChg chg="del delSldLayout">
        <pc:chgData name="Afonso Cesar Lelis Brandão" userId="3b512ad89c9e87a7" providerId="LiveId" clId="{6B32A1F8-37EA-43D8-9359-67BBCAEAE776}" dt="2023-09-03T17:11:04.874" v="891" actId="47"/>
        <pc:sldMasterMkLst>
          <pc:docMk/>
          <pc:sldMasterMk cId="0" sldId="2147483707"/>
        </pc:sldMasterMkLst>
        <pc:sldLayoutChg chg="del">
          <pc:chgData name="Afonso Cesar Lelis Brandão" userId="3b512ad89c9e87a7" providerId="LiveId" clId="{6B32A1F8-37EA-43D8-9359-67BBCAEAE776}" dt="2023-09-03T17:11:04.874" v="891" actId="47"/>
          <pc:sldLayoutMkLst>
            <pc:docMk/>
            <pc:sldMasterMk cId="0" sldId="2147483707"/>
            <pc:sldLayoutMk cId="0" sldId="2147483659"/>
          </pc:sldLayoutMkLst>
        </pc:sldLayoutChg>
        <pc:sldLayoutChg chg="del">
          <pc:chgData name="Afonso Cesar Lelis Brandão" userId="3b512ad89c9e87a7" providerId="LiveId" clId="{6B32A1F8-37EA-43D8-9359-67BBCAEAE776}" dt="2023-09-03T17:11:04.874" v="891" actId="47"/>
          <pc:sldLayoutMkLst>
            <pc:docMk/>
            <pc:sldMasterMk cId="0" sldId="2147483707"/>
            <pc:sldLayoutMk cId="0" sldId="2147483660"/>
          </pc:sldLayoutMkLst>
        </pc:sldLayoutChg>
        <pc:sldLayoutChg chg="del">
          <pc:chgData name="Afonso Cesar Lelis Brandão" userId="3b512ad89c9e87a7" providerId="LiveId" clId="{6B32A1F8-37EA-43D8-9359-67BBCAEAE776}" dt="2023-09-03T17:11:04.874" v="891" actId="47"/>
          <pc:sldLayoutMkLst>
            <pc:docMk/>
            <pc:sldMasterMk cId="0" sldId="2147483707"/>
            <pc:sldLayoutMk cId="0" sldId="2147483661"/>
          </pc:sldLayoutMkLst>
        </pc:sldLayoutChg>
        <pc:sldLayoutChg chg="del">
          <pc:chgData name="Afonso Cesar Lelis Brandão" userId="3b512ad89c9e87a7" providerId="LiveId" clId="{6B32A1F8-37EA-43D8-9359-67BBCAEAE776}" dt="2023-09-03T17:11:04.874" v="891" actId="47"/>
          <pc:sldLayoutMkLst>
            <pc:docMk/>
            <pc:sldMasterMk cId="0" sldId="2147483707"/>
            <pc:sldLayoutMk cId="0" sldId="2147483662"/>
          </pc:sldLayoutMkLst>
        </pc:sldLayoutChg>
        <pc:sldLayoutChg chg="del">
          <pc:chgData name="Afonso Cesar Lelis Brandão" userId="3b512ad89c9e87a7" providerId="LiveId" clId="{6B32A1F8-37EA-43D8-9359-67BBCAEAE776}" dt="2023-09-03T17:11:04.874" v="891" actId="47"/>
          <pc:sldLayoutMkLst>
            <pc:docMk/>
            <pc:sldMasterMk cId="0" sldId="2147483707"/>
            <pc:sldLayoutMk cId="0" sldId="2147483663"/>
          </pc:sldLayoutMkLst>
        </pc:sldLayoutChg>
        <pc:sldLayoutChg chg="del">
          <pc:chgData name="Afonso Cesar Lelis Brandão" userId="3b512ad89c9e87a7" providerId="LiveId" clId="{6B32A1F8-37EA-43D8-9359-67BBCAEAE776}" dt="2023-09-03T17:11:04.874" v="891" actId="47"/>
          <pc:sldLayoutMkLst>
            <pc:docMk/>
            <pc:sldMasterMk cId="0" sldId="2147483707"/>
            <pc:sldLayoutMk cId="0" sldId="2147483664"/>
          </pc:sldLayoutMkLst>
        </pc:sldLayoutChg>
        <pc:sldLayoutChg chg="del">
          <pc:chgData name="Afonso Cesar Lelis Brandão" userId="3b512ad89c9e87a7" providerId="LiveId" clId="{6B32A1F8-37EA-43D8-9359-67BBCAEAE776}" dt="2023-09-03T17:11:04.874" v="891" actId="47"/>
          <pc:sldLayoutMkLst>
            <pc:docMk/>
            <pc:sldMasterMk cId="0" sldId="2147483707"/>
            <pc:sldLayoutMk cId="0" sldId="2147483665"/>
          </pc:sldLayoutMkLst>
        </pc:sldLayoutChg>
        <pc:sldLayoutChg chg="del">
          <pc:chgData name="Afonso Cesar Lelis Brandão" userId="3b512ad89c9e87a7" providerId="LiveId" clId="{6B32A1F8-37EA-43D8-9359-67BBCAEAE776}" dt="2023-09-03T17:11:04.874" v="891" actId="47"/>
          <pc:sldLayoutMkLst>
            <pc:docMk/>
            <pc:sldMasterMk cId="0" sldId="2147483707"/>
            <pc:sldLayoutMk cId="0" sldId="2147483666"/>
          </pc:sldLayoutMkLst>
        </pc:sldLayoutChg>
        <pc:sldLayoutChg chg="del">
          <pc:chgData name="Afonso Cesar Lelis Brandão" userId="3b512ad89c9e87a7" providerId="LiveId" clId="{6B32A1F8-37EA-43D8-9359-67BBCAEAE776}" dt="2023-09-03T17:11:04.874" v="891" actId="47"/>
          <pc:sldLayoutMkLst>
            <pc:docMk/>
            <pc:sldMasterMk cId="0" sldId="2147483707"/>
            <pc:sldLayoutMk cId="0" sldId="2147483667"/>
          </pc:sldLayoutMkLst>
        </pc:sldLayoutChg>
        <pc:sldLayoutChg chg="del">
          <pc:chgData name="Afonso Cesar Lelis Brandão" userId="3b512ad89c9e87a7" providerId="LiveId" clId="{6B32A1F8-37EA-43D8-9359-67BBCAEAE776}" dt="2023-09-03T17:11:04.874" v="891" actId="47"/>
          <pc:sldLayoutMkLst>
            <pc:docMk/>
            <pc:sldMasterMk cId="0" sldId="2147483707"/>
            <pc:sldLayoutMk cId="0" sldId="2147483668"/>
          </pc:sldLayoutMkLst>
        </pc:sldLayoutChg>
        <pc:sldLayoutChg chg="del">
          <pc:chgData name="Afonso Cesar Lelis Brandão" userId="3b512ad89c9e87a7" providerId="LiveId" clId="{6B32A1F8-37EA-43D8-9359-67BBCAEAE776}" dt="2023-09-03T17:11:04.874" v="891" actId="47"/>
          <pc:sldLayoutMkLst>
            <pc:docMk/>
            <pc:sldMasterMk cId="0" sldId="2147483707"/>
            <pc:sldLayoutMk cId="0" sldId="2147483669"/>
          </pc:sldLayoutMkLst>
        </pc:sldLayoutChg>
        <pc:sldLayoutChg chg="del">
          <pc:chgData name="Afonso Cesar Lelis Brandão" userId="3b512ad89c9e87a7" providerId="LiveId" clId="{6B32A1F8-37EA-43D8-9359-67BBCAEAE776}" dt="2023-09-03T17:11:04.874" v="891" actId="47"/>
          <pc:sldLayoutMkLst>
            <pc:docMk/>
            <pc:sldMasterMk cId="0" sldId="2147483707"/>
            <pc:sldLayoutMk cId="0" sldId="2147483670"/>
          </pc:sldLayoutMkLst>
        </pc:sldLayoutChg>
        <pc:sldLayoutChg chg="del">
          <pc:chgData name="Afonso Cesar Lelis Brandão" userId="3b512ad89c9e87a7" providerId="LiveId" clId="{6B32A1F8-37EA-43D8-9359-67BBCAEAE776}" dt="2023-09-03T17:11:04.874" v="891" actId="47"/>
          <pc:sldLayoutMkLst>
            <pc:docMk/>
            <pc:sldMasterMk cId="0" sldId="2147483707"/>
            <pc:sldLayoutMk cId="0" sldId="2147483671"/>
          </pc:sldLayoutMkLst>
        </pc:sldLayoutChg>
        <pc:sldLayoutChg chg="del">
          <pc:chgData name="Afonso Cesar Lelis Brandão" userId="3b512ad89c9e87a7" providerId="LiveId" clId="{6B32A1F8-37EA-43D8-9359-67BBCAEAE776}" dt="2023-09-03T17:11:04.874" v="891" actId="47"/>
          <pc:sldLayoutMkLst>
            <pc:docMk/>
            <pc:sldMasterMk cId="0" sldId="2147483707"/>
            <pc:sldLayoutMk cId="0" sldId="2147483672"/>
          </pc:sldLayoutMkLst>
        </pc:sldLayoutChg>
        <pc:sldLayoutChg chg="del">
          <pc:chgData name="Afonso Cesar Lelis Brandão" userId="3b512ad89c9e87a7" providerId="LiveId" clId="{6B32A1F8-37EA-43D8-9359-67BBCAEAE776}" dt="2023-09-03T17:11:04.874" v="891" actId="47"/>
          <pc:sldLayoutMkLst>
            <pc:docMk/>
            <pc:sldMasterMk cId="0" sldId="2147483707"/>
            <pc:sldLayoutMk cId="0" sldId="2147483673"/>
          </pc:sldLayoutMkLst>
        </pc:sldLayoutChg>
        <pc:sldLayoutChg chg="del">
          <pc:chgData name="Afonso Cesar Lelis Brandão" userId="3b512ad89c9e87a7" providerId="LiveId" clId="{6B32A1F8-37EA-43D8-9359-67BBCAEAE776}" dt="2023-09-03T17:11:04.874" v="891" actId="47"/>
          <pc:sldLayoutMkLst>
            <pc:docMk/>
            <pc:sldMasterMk cId="0" sldId="2147483707"/>
            <pc:sldLayoutMk cId="0" sldId="2147483674"/>
          </pc:sldLayoutMkLst>
        </pc:sldLayoutChg>
      </pc:sldMasterChg>
      <pc:sldMasterChg chg="delSldLayout">
        <pc:chgData name="Afonso Cesar Lelis Brandão" userId="3b512ad89c9e87a7" providerId="LiveId" clId="{6B32A1F8-37EA-43D8-9359-67BBCAEAE776}" dt="2023-09-03T17:11:04.874" v="891" actId="47"/>
        <pc:sldMasterMkLst>
          <pc:docMk/>
          <pc:sldMasterMk cId="0" sldId="2147483708"/>
        </pc:sldMasterMkLst>
        <pc:sldLayoutChg chg="del">
          <pc:chgData name="Afonso Cesar Lelis Brandão" userId="3b512ad89c9e87a7" providerId="LiveId" clId="{6B32A1F8-37EA-43D8-9359-67BBCAEAE776}" dt="2023-09-03T17:11:04.874" v="891" actId="47"/>
          <pc:sldLayoutMkLst>
            <pc:docMk/>
            <pc:sldMasterMk cId="0" sldId="2147483708"/>
            <pc:sldLayoutMk cId="0" sldId="2147483677"/>
          </pc:sldLayoutMkLst>
        </pc:sldLayoutChg>
      </pc:sldMasterChg>
    </pc:docChg>
  </pc:docChgLst>
</pc:chgInfo>
</file>

<file path=ppt/diagrams/_rels/data7.xml.rels><?xml version="1.0" encoding="UTF-8" standalone="yes"?>
<Relationships xmlns="http://schemas.openxmlformats.org/package/2006/relationships"><Relationship Id="rId8" Type="http://schemas.openxmlformats.org/officeDocument/2006/relationships/hyperlink" Target="https://business.adobe.com/br/products/analytics/adobe-analytics.html?s_cid=7011O000001z5AAQAY&amp;promoid=2K4PCFF9&amp;mv=search&amp;s_kwcid=AL%213085%213%21447811778309%21e%21%21g%21%21adobe+analytics%2110522775453%21102977354366&amp;ef_id=CjwKCAjw_NX7BRA1EiwA2dpg0ntHOn1M6z5D-soJbVPBpBpUlB7o0e9RUiIQvwZlLAVPXeymbg845RoCk_8QAvD_BwE%3AG%3As" TargetMode="External"/><Relationship Id="rId3" Type="http://schemas.openxmlformats.org/officeDocument/2006/relationships/hyperlink" Target="https://cloud.google.com/looker?hl=pt-br" TargetMode="External"/><Relationship Id="rId7" Type="http://schemas.openxmlformats.org/officeDocument/2006/relationships/hyperlink" Target="https://www.oracle.com/business-analytics/business-intelligence/technologies/bi.html" TargetMode="External"/><Relationship Id="rId2" Type="http://schemas.openxmlformats.org/officeDocument/2006/relationships/hyperlink" Target="https://www.elastic.co/pt/kibana" TargetMode="External"/><Relationship Id="rId1" Type="http://schemas.openxmlformats.org/officeDocument/2006/relationships/hyperlink" Target="https://powerbi.microsoft.com/pt-br/" TargetMode="External"/><Relationship Id="rId6" Type="http://schemas.openxmlformats.org/officeDocument/2006/relationships/hyperlink" Target="https://www.zoho.com/nl/analytics/" TargetMode="External"/><Relationship Id="rId5" Type="http://schemas.openxmlformats.org/officeDocument/2006/relationships/hyperlink" Target="https://www.sas.com/en_us/software/viya.html" TargetMode="External"/><Relationship Id="rId4" Type="http://schemas.openxmlformats.org/officeDocument/2006/relationships/hyperlink" Target="https://www.tableau.com/pt-br" TargetMode="External"/><Relationship Id="rId9" Type="http://schemas.openxmlformats.org/officeDocument/2006/relationships/hyperlink" Target="https://www.sap.com/products/technology-platform/analytics.html" TargetMode="External"/></Relationships>
</file>

<file path=ppt/diagrams/_rels/drawing7.xml.rels><?xml version="1.0" encoding="UTF-8" standalone="yes"?>
<Relationships xmlns="http://schemas.openxmlformats.org/package/2006/relationships"><Relationship Id="rId8" Type="http://schemas.openxmlformats.org/officeDocument/2006/relationships/hyperlink" Target="https://business.adobe.com/br/products/analytics/adobe-analytics.html?s_cid=7011O000001z5AAQAY&amp;promoid=2K4PCFF9&amp;mv=search&amp;s_kwcid=AL%213085%213%21447811778309%21e%21%21g%21%21adobe+analytics%2110522775453%21102977354366&amp;ef_id=CjwKCAjw_NX7BRA1EiwA2dpg0ntHOn1M6z5D-soJbVPBpBpUlB7o0e9RUiIQvwZlLAVPXeymbg845RoCk_8QAvD_BwE%3AG%3As" TargetMode="External"/><Relationship Id="rId3" Type="http://schemas.openxmlformats.org/officeDocument/2006/relationships/hyperlink" Target="https://cloud.google.com/looker?hl=pt-br" TargetMode="External"/><Relationship Id="rId7" Type="http://schemas.openxmlformats.org/officeDocument/2006/relationships/hyperlink" Target="https://www.oracle.com/business-analytics/business-intelligence/technologies/bi.html" TargetMode="External"/><Relationship Id="rId2" Type="http://schemas.openxmlformats.org/officeDocument/2006/relationships/hyperlink" Target="https://www.elastic.co/pt/kibana" TargetMode="External"/><Relationship Id="rId1" Type="http://schemas.openxmlformats.org/officeDocument/2006/relationships/hyperlink" Target="https://powerbi.microsoft.com/pt-br/" TargetMode="External"/><Relationship Id="rId6" Type="http://schemas.openxmlformats.org/officeDocument/2006/relationships/hyperlink" Target="https://www.zoho.com/nl/analytics/" TargetMode="External"/><Relationship Id="rId5" Type="http://schemas.openxmlformats.org/officeDocument/2006/relationships/hyperlink" Target="https://www.sas.com/en_us/software/viya.html" TargetMode="External"/><Relationship Id="rId4" Type="http://schemas.openxmlformats.org/officeDocument/2006/relationships/hyperlink" Target="https://www.tableau.com/pt-br" TargetMode="External"/><Relationship Id="rId9" Type="http://schemas.openxmlformats.org/officeDocument/2006/relationships/hyperlink" Target="https://www.sap.com/products/technology-platform/analytics.html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3">
  <dgm:title val=""/>
  <dgm:desc val=""/>
  <dgm:catLst>
    <dgm:cat type="accent3" pri="11300"/>
  </dgm:catLst>
  <dgm:styleLbl name="node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shade val="80000"/>
      </a:schemeClr>
      <a:schemeClr val="accent3">
        <a:tint val="7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/>
    <dgm:txEffectClrLst/>
  </dgm:styleLbl>
  <dgm:styleLbl name="ln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9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8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3_3">
  <dgm:title val=""/>
  <dgm:desc val=""/>
  <dgm:catLst>
    <dgm:cat type="accent3" pri="11300"/>
  </dgm:catLst>
  <dgm:styleLbl name="node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shade val="80000"/>
      </a:schemeClr>
      <a:schemeClr val="accent3">
        <a:tint val="7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/>
    <dgm:txEffectClrLst/>
  </dgm:styleLbl>
  <dgm:styleLbl name="ln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9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8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3_5">
  <dgm:title val=""/>
  <dgm:desc val=""/>
  <dgm:catLst>
    <dgm:cat type="accent3" pri="11500"/>
  </dgm:catLst>
  <dgm:styleLbl name="node0">
    <dgm:fillClrLst meth="cycle"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alpha val="9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alpha val="90000"/>
      </a:schemeClr>
      <a:schemeClr val="accent3">
        <a:alpha val="5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/>
    <dgm:txEffectClrLst/>
  </dgm:styleLbl>
  <dgm:styleLbl name="lnNode1">
    <dgm:fillClrLst>
      <a:schemeClr val="accent3">
        <a:shade val="90000"/>
      </a:schemeClr>
      <a:schemeClr val="accent3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  <a:alpha val="90000"/>
      </a:schemeClr>
      <a:schemeClr val="accent3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alpha val="90000"/>
        <a:tint val="40000"/>
      </a:schemeClr>
      <a:schemeClr val="accent3">
        <a:alpha val="5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E41EAD5-DE0A-46C7-9FA5-27BAAFD5C1A9}" type="doc">
      <dgm:prSet loTypeId="urn:microsoft.com/office/officeart/2005/8/layout/list1" loCatId="list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pt-BR"/>
        </a:p>
      </dgm:t>
    </dgm:pt>
    <dgm:pt modelId="{DFF47719-FAB0-46E5-95AE-CDD35B6084DB}">
      <dgm:prSet phldrT="[Texto]"/>
      <dgm:spPr/>
      <dgm:t>
        <a:bodyPr/>
        <a:lstStyle/>
        <a:p>
          <a:r>
            <a:rPr lang="pt-BR" dirty="0"/>
            <a:t>15 minutos</a:t>
          </a:r>
        </a:p>
      </dgm:t>
    </dgm:pt>
    <dgm:pt modelId="{1B6C4B6A-2A22-4020-BEED-9CE8466C251F}" type="parTrans" cxnId="{380801A1-6E94-42E2-A3EA-7ED0E29D7027}">
      <dgm:prSet/>
      <dgm:spPr/>
      <dgm:t>
        <a:bodyPr/>
        <a:lstStyle/>
        <a:p>
          <a:endParaRPr lang="pt-BR"/>
        </a:p>
      </dgm:t>
    </dgm:pt>
    <dgm:pt modelId="{0D3527B6-B415-42A5-9A91-DDBE4586B0F2}" type="sibTrans" cxnId="{380801A1-6E94-42E2-A3EA-7ED0E29D7027}">
      <dgm:prSet/>
      <dgm:spPr/>
      <dgm:t>
        <a:bodyPr/>
        <a:lstStyle/>
        <a:p>
          <a:endParaRPr lang="pt-BR"/>
        </a:p>
      </dgm:t>
    </dgm:pt>
    <dgm:pt modelId="{D4809A19-E8EC-47B4-AC9C-FE998657BAE6}">
      <dgm:prSet phldrT="[Texto]"/>
      <dgm:spPr/>
      <dgm:t>
        <a:bodyPr/>
        <a:lstStyle/>
        <a:p>
          <a:r>
            <a:rPr lang="pt-BR" dirty="0"/>
            <a:t>Daily</a:t>
          </a:r>
        </a:p>
      </dgm:t>
    </dgm:pt>
    <dgm:pt modelId="{5280AF1B-7018-4882-A757-1BABD0DA950E}" type="parTrans" cxnId="{EFAF9D78-498D-4FEC-AD59-5CD771E7C63B}">
      <dgm:prSet/>
      <dgm:spPr/>
      <dgm:t>
        <a:bodyPr/>
        <a:lstStyle/>
        <a:p>
          <a:endParaRPr lang="pt-BR"/>
        </a:p>
      </dgm:t>
    </dgm:pt>
    <dgm:pt modelId="{B60E9409-BD8D-44F1-8270-79D1BDA63FE0}" type="sibTrans" cxnId="{EFAF9D78-498D-4FEC-AD59-5CD771E7C63B}">
      <dgm:prSet/>
      <dgm:spPr/>
      <dgm:t>
        <a:bodyPr/>
        <a:lstStyle/>
        <a:p>
          <a:endParaRPr lang="pt-BR"/>
        </a:p>
      </dgm:t>
    </dgm:pt>
    <dgm:pt modelId="{6AD36F12-DC44-409B-8BE9-575AF695EBD6}">
      <dgm:prSet phldrT="[Texto]"/>
      <dgm:spPr/>
      <dgm:t>
        <a:bodyPr/>
        <a:lstStyle/>
        <a:p>
          <a:r>
            <a:rPr lang="pt-BR" dirty="0"/>
            <a:t>45 minutos</a:t>
          </a:r>
        </a:p>
      </dgm:t>
    </dgm:pt>
    <dgm:pt modelId="{395199F6-C122-48C6-A22D-8A6451C5D200}" type="parTrans" cxnId="{6488B491-720F-469A-BDC2-B6A44492F3F3}">
      <dgm:prSet/>
      <dgm:spPr/>
      <dgm:t>
        <a:bodyPr/>
        <a:lstStyle/>
        <a:p>
          <a:endParaRPr lang="pt-BR"/>
        </a:p>
      </dgm:t>
    </dgm:pt>
    <dgm:pt modelId="{BE17B0EA-1178-40B0-91E6-255C109E38DF}" type="sibTrans" cxnId="{6488B491-720F-469A-BDC2-B6A44492F3F3}">
      <dgm:prSet/>
      <dgm:spPr/>
      <dgm:t>
        <a:bodyPr/>
        <a:lstStyle/>
        <a:p>
          <a:endParaRPr lang="pt-BR"/>
        </a:p>
      </dgm:t>
    </dgm:pt>
    <dgm:pt modelId="{E70E70D9-1491-492B-A2E6-B0C04C13C72A}">
      <dgm:prSet phldrT="[Texto]"/>
      <dgm:spPr/>
      <dgm:t>
        <a:bodyPr/>
        <a:lstStyle/>
        <a:p>
          <a:r>
            <a:rPr lang="pt-BR" dirty="0"/>
            <a:t>Aula expositiva e dialogada</a:t>
          </a:r>
        </a:p>
      </dgm:t>
    </dgm:pt>
    <dgm:pt modelId="{5C439107-FFED-46F4-BC83-C4F96E1F3D40}" type="parTrans" cxnId="{B0BAAC18-FF49-44C0-8665-1C03F89B9414}">
      <dgm:prSet/>
      <dgm:spPr/>
      <dgm:t>
        <a:bodyPr/>
        <a:lstStyle/>
        <a:p>
          <a:endParaRPr lang="pt-BR"/>
        </a:p>
      </dgm:t>
    </dgm:pt>
    <dgm:pt modelId="{402053E2-4B14-4C89-8A2D-D191AF941BCC}" type="sibTrans" cxnId="{B0BAAC18-FF49-44C0-8665-1C03F89B9414}">
      <dgm:prSet/>
      <dgm:spPr/>
      <dgm:t>
        <a:bodyPr/>
        <a:lstStyle/>
        <a:p>
          <a:endParaRPr lang="pt-BR"/>
        </a:p>
      </dgm:t>
    </dgm:pt>
    <dgm:pt modelId="{6EF4DC7B-B176-4B9A-BF9A-686D0026B6D8}">
      <dgm:prSet phldrT="[Texto]"/>
      <dgm:spPr/>
      <dgm:t>
        <a:bodyPr/>
        <a:lstStyle/>
        <a:p>
          <a:r>
            <a:rPr lang="pt-BR" dirty="0"/>
            <a:t>Criação dos Dashboards de Cada módulo!</a:t>
          </a:r>
        </a:p>
      </dgm:t>
    </dgm:pt>
    <dgm:pt modelId="{FCD40C9A-8C7D-428F-AD13-B5A71532AC42}" type="parTrans" cxnId="{0BB2B497-5ACB-4D60-BDE6-42BC56049412}">
      <dgm:prSet/>
      <dgm:spPr/>
      <dgm:t>
        <a:bodyPr/>
        <a:lstStyle/>
        <a:p>
          <a:endParaRPr lang="pt-BR"/>
        </a:p>
      </dgm:t>
    </dgm:pt>
    <dgm:pt modelId="{8E59F00F-EDC5-4E95-A651-46458848A12A}" type="sibTrans" cxnId="{0BB2B497-5ACB-4D60-BDE6-42BC56049412}">
      <dgm:prSet/>
      <dgm:spPr/>
      <dgm:t>
        <a:bodyPr/>
        <a:lstStyle/>
        <a:p>
          <a:endParaRPr lang="pt-BR"/>
        </a:p>
      </dgm:t>
    </dgm:pt>
    <dgm:pt modelId="{FF6618AA-4A1D-41E7-9461-095E77BB8151}">
      <dgm:prSet phldrT="[Texto]"/>
      <dgm:spPr/>
      <dgm:t>
        <a:bodyPr/>
        <a:lstStyle/>
        <a:p>
          <a:r>
            <a:rPr lang="pt-BR" dirty="0"/>
            <a:t>45 minutos</a:t>
          </a:r>
        </a:p>
      </dgm:t>
    </dgm:pt>
    <dgm:pt modelId="{8CEE197E-2492-452E-A19B-5BFE238AF4C4}" type="parTrans" cxnId="{B5124CE6-D298-4434-841D-2A6F1022D790}">
      <dgm:prSet/>
      <dgm:spPr/>
      <dgm:t>
        <a:bodyPr/>
        <a:lstStyle/>
        <a:p>
          <a:endParaRPr lang="pt-BR"/>
        </a:p>
      </dgm:t>
    </dgm:pt>
    <dgm:pt modelId="{C2DF8946-6689-4B40-8A6D-EBC98B62603D}" type="sibTrans" cxnId="{B5124CE6-D298-4434-841D-2A6F1022D790}">
      <dgm:prSet/>
      <dgm:spPr/>
      <dgm:t>
        <a:bodyPr/>
        <a:lstStyle/>
        <a:p>
          <a:endParaRPr lang="pt-BR"/>
        </a:p>
      </dgm:t>
    </dgm:pt>
    <dgm:pt modelId="{8563BE19-F61E-4E80-BD76-C18A0CAFC747}">
      <dgm:prSet phldrT="[Texto]"/>
      <dgm:spPr/>
      <dgm:t>
        <a:bodyPr/>
        <a:lstStyle/>
        <a:p>
          <a:r>
            <a:rPr lang="pt-BR" dirty="0"/>
            <a:t>15 minutos</a:t>
          </a:r>
        </a:p>
      </dgm:t>
    </dgm:pt>
    <dgm:pt modelId="{35DEFE78-549B-48C7-A1C1-95F21FB5DD23}" type="parTrans" cxnId="{19435954-1507-40A7-BA22-36805423FC03}">
      <dgm:prSet/>
      <dgm:spPr/>
      <dgm:t>
        <a:bodyPr/>
        <a:lstStyle/>
        <a:p>
          <a:endParaRPr lang="pt-BR"/>
        </a:p>
      </dgm:t>
    </dgm:pt>
    <dgm:pt modelId="{D9589FE2-480C-43A3-A61F-F0D4EDFA0E5D}" type="sibTrans" cxnId="{19435954-1507-40A7-BA22-36805423FC03}">
      <dgm:prSet/>
      <dgm:spPr/>
      <dgm:t>
        <a:bodyPr/>
        <a:lstStyle/>
        <a:p>
          <a:endParaRPr lang="pt-BR"/>
        </a:p>
      </dgm:t>
    </dgm:pt>
    <dgm:pt modelId="{7E113FF0-6BF5-4A60-8E88-ADD7B76E38F1}">
      <dgm:prSet phldrT="[Texto]"/>
      <dgm:spPr/>
      <dgm:t>
        <a:bodyPr/>
        <a:lstStyle/>
        <a:p>
          <a:r>
            <a:rPr lang="pt-BR" dirty="0"/>
            <a:t>Apresentação de cada Dash</a:t>
          </a:r>
        </a:p>
      </dgm:t>
    </dgm:pt>
    <dgm:pt modelId="{7616DF44-3E8F-403B-9A68-85BB8AA08F56}" type="parTrans" cxnId="{A8E975AB-9802-415D-BEA1-36A7440F5B41}">
      <dgm:prSet/>
      <dgm:spPr/>
      <dgm:t>
        <a:bodyPr/>
        <a:lstStyle/>
        <a:p>
          <a:endParaRPr lang="pt-BR"/>
        </a:p>
      </dgm:t>
    </dgm:pt>
    <dgm:pt modelId="{816A6BF3-C01D-49DE-96F0-52A1B3E0933F}" type="sibTrans" cxnId="{A8E975AB-9802-415D-BEA1-36A7440F5B41}">
      <dgm:prSet/>
      <dgm:spPr/>
      <dgm:t>
        <a:bodyPr/>
        <a:lstStyle/>
        <a:p>
          <a:endParaRPr lang="pt-BR"/>
        </a:p>
      </dgm:t>
    </dgm:pt>
    <dgm:pt modelId="{0B59C906-EB9D-447B-AC02-DD8543686A93}" type="pres">
      <dgm:prSet presAssocID="{0E41EAD5-DE0A-46C7-9FA5-27BAAFD5C1A9}" presName="linear" presStyleCnt="0">
        <dgm:presLayoutVars>
          <dgm:dir/>
          <dgm:animLvl val="lvl"/>
          <dgm:resizeHandles val="exact"/>
        </dgm:presLayoutVars>
      </dgm:prSet>
      <dgm:spPr/>
    </dgm:pt>
    <dgm:pt modelId="{0BD7D800-CDBC-4A77-9042-868FDC666578}" type="pres">
      <dgm:prSet presAssocID="{DFF47719-FAB0-46E5-95AE-CDD35B6084DB}" presName="parentLin" presStyleCnt="0"/>
      <dgm:spPr/>
    </dgm:pt>
    <dgm:pt modelId="{07B40309-2688-4940-A291-5EF1A74297A7}" type="pres">
      <dgm:prSet presAssocID="{DFF47719-FAB0-46E5-95AE-CDD35B6084DB}" presName="parentLeftMargin" presStyleLbl="node1" presStyleIdx="0" presStyleCnt="4"/>
      <dgm:spPr/>
    </dgm:pt>
    <dgm:pt modelId="{93D67175-EB4C-4335-8943-B66C51EE9CA5}" type="pres">
      <dgm:prSet presAssocID="{DFF47719-FAB0-46E5-95AE-CDD35B6084DB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405552A5-3FA7-4FD5-A309-A23C4BD8876C}" type="pres">
      <dgm:prSet presAssocID="{DFF47719-FAB0-46E5-95AE-CDD35B6084DB}" presName="negativeSpace" presStyleCnt="0"/>
      <dgm:spPr/>
    </dgm:pt>
    <dgm:pt modelId="{17D88736-F2BB-4921-9F41-79177966E801}" type="pres">
      <dgm:prSet presAssocID="{DFF47719-FAB0-46E5-95AE-CDD35B6084DB}" presName="childText" presStyleLbl="conFgAcc1" presStyleIdx="0" presStyleCnt="4" custLinFactNeighborY="25656">
        <dgm:presLayoutVars>
          <dgm:bulletEnabled val="1"/>
        </dgm:presLayoutVars>
      </dgm:prSet>
      <dgm:spPr/>
    </dgm:pt>
    <dgm:pt modelId="{FC5C8FFF-351D-4D1E-A036-B017017A0622}" type="pres">
      <dgm:prSet presAssocID="{0D3527B6-B415-42A5-9A91-DDBE4586B0F2}" presName="spaceBetweenRectangles" presStyleCnt="0"/>
      <dgm:spPr/>
    </dgm:pt>
    <dgm:pt modelId="{92D622D1-2085-4946-B8A9-4FB76753CD34}" type="pres">
      <dgm:prSet presAssocID="{6AD36F12-DC44-409B-8BE9-575AF695EBD6}" presName="parentLin" presStyleCnt="0"/>
      <dgm:spPr/>
    </dgm:pt>
    <dgm:pt modelId="{29159CC9-6F46-4B44-9B5F-F1DD36B9B680}" type="pres">
      <dgm:prSet presAssocID="{6AD36F12-DC44-409B-8BE9-575AF695EBD6}" presName="parentLeftMargin" presStyleLbl="node1" presStyleIdx="0" presStyleCnt="4"/>
      <dgm:spPr/>
    </dgm:pt>
    <dgm:pt modelId="{C1E476FD-AC0C-4A9A-8FBB-4E4047B9F8C5}" type="pres">
      <dgm:prSet presAssocID="{6AD36F12-DC44-409B-8BE9-575AF695EBD6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41DA370B-D010-42CE-A312-69316DC36C6F}" type="pres">
      <dgm:prSet presAssocID="{6AD36F12-DC44-409B-8BE9-575AF695EBD6}" presName="negativeSpace" presStyleCnt="0"/>
      <dgm:spPr/>
    </dgm:pt>
    <dgm:pt modelId="{C9766E6D-D0B6-428F-BDB5-23D8E0559348}" type="pres">
      <dgm:prSet presAssocID="{6AD36F12-DC44-409B-8BE9-575AF695EBD6}" presName="childText" presStyleLbl="conFgAcc1" presStyleIdx="1" presStyleCnt="4">
        <dgm:presLayoutVars>
          <dgm:bulletEnabled val="1"/>
        </dgm:presLayoutVars>
      </dgm:prSet>
      <dgm:spPr/>
    </dgm:pt>
    <dgm:pt modelId="{1C4B617D-93D0-4912-AD92-77CA1BE40CAA}" type="pres">
      <dgm:prSet presAssocID="{BE17B0EA-1178-40B0-91E6-255C109E38DF}" presName="spaceBetweenRectangles" presStyleCnt="0"/>
      <dgm:spPr/>
    </dgm:pt>
    <dgm:pt modelId="{92AA4E77-1EA4-4F76-BF66-2349612B726A}" type="pres">
      <dgm:prSet presAssocID="{FF6618AA-4A1D-41E7-9461-095E77BB8151}" presName="parentLin" presStyleCnt="0"/>
      <dgm:spPr/>
    </dgm:pt>
    <dgm:pt modelId="{443ED7F0-615D-4434-89EB-A94545E31207}" type="pres">
      <dgm:prSet presAssocID="{FF6618AA-4A1D-41E7-9461-095E77BB8151}" presName="parentLeftMargin" presStyleLbl="node1" presStyleIdx="1" presStyleCnt="4"/>
      <dgm:spPr/>
    </dgm:pt>
    <dgm:pt modelId="{18426D43-A6C1-4FB1-B34C-56CB2955CE54}" type="pres">
      <dgm:prSet presAssocID="{FF6618AA-4A1D-41E7-9461-095E77BB8151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A3C38694-ED03-41DE-905B-0B175D5E0433}" type="pres">
      <dgm:prSet presAssocID="{FF6618AA-4A1D-41E7-9461-095E77BB8151}" presName="negativeSpace" presStyleCnt="0"/>
      <dgm:spPr/>
    </dgm:pt>
    <dgm:pt modelId="{D92B641C-BC01-45E7-B7BD-710C9317B185}" type="pres">
      <dgm:prSet presAssocID="{FF6618AA-4A1D-41E7-9461-095E77BB8151}" presName="childText" presStyleLbl="conFgAcc1" presStyleIdx="2" presStyleCnt="4">
        <dgm:presLayoutVars>
          <dgm:bulletEnabled val="1"/>
        </dgm:presLayoutVars>
      </dgm:prSet>
      <dgm:spPr/>
    </dgm:pt>
    <dgm:pt modelId="{5D56A7E7-D6AC-467E-8318-DBBB96793B50}" type="pres">
      <dgm:prSet presAssocID="{C2DF8946-6689-4B40-8A6D-EBC98B62603D}" presName="spaceBetweenRectangles" presStyleCnt="0"/>
      <dgm:spPr/>
    </dgm:pt>
    <dgm:pt modelId="{EDD6EC97-CF71-42AB-AFF8-1D61107E7E93}" type="pres">
      <dgm:prSet presAssocID="{8563BE19-F61E-4E80-BD76-C18A0CAFC747}" presName="parentLin" presStyleCnt="0"/>
      <dgm:spPr/>
    </dgm:pt>
    <dgm:pt modelId="{508988B6-718E-4141-81C6-5BFA1D8DF902}" type="pres">
      <dgm:prSet presAssocID="{8563BE19-F61E-4E80-BD76-C18A0CAFC747}" presName="parentLeftMargin" presStyleLbl="node1" presStyleIdx="2" presStyleCnt="4"/>
      <dgm:spPr/>
    </dgm:pt>
    <dgm:pt modelId="{2540228E-0CAF-46B9-860F-C4BFE4766A92}" type="pres">
      <dgm:prSet presAssocID="{8563BE19-F61E-4E80-BD76-C18A0CAFC747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35C06AC5-DEA9-4FFA-AE57-8CA7FE152267}" type="pres">
      <dgm:prSet presAssocID="{8563BE19-F61E-4E80-BD76-C18A0CAFC747}" presName="negativeSpace" presStyleCnt="0"/>
      <dgm:spPr/>
    </dgm:pt>
    <dgm:pt modelId="{3BFFA948-03D3-4912-A48D-44344EB6A890}" type="pres">
      <dgm:prSet presAssocID="{8563BE19-F61E-4E80-BD76-C18A0CAFC747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B0BAAC18-FF49-44C0-8665-1C03F89B9414}" srcId="{6AD36F12-DC44-409B-8BE9-575AF695EBD6}" destId="{E70E70D9-1491-492B-A2E6-B0C04C13C72A}" srcOrd="0" destOrd="0" parTransId="{5C439107-FFED-46F4-BC83-C4F96E1F3D40}" sibTransId="{402053E2-4B14-4C89-8A2D-D191AF941BCC}"/>
    <dgm:cxn modelId="{98D2FE6B-BF77-4AF9-9301-BC16BDE3AF37}" type="presOf" srcId="{8563BE19-F61E-4E80-BD76-C18A0CAFC747}" destId="{2540228E-0CAF-46B9-860F-C4BFE4766A92}" srcOrd="1" destOrd="0" presId="urn:microsoft.com/office/officeart/2005/8/layout/list1"/>
    <dgm:cxn modelId="{19435954-1507-40A7-BA22-36805423FC03}" srcId="{0E41EAD5-DE0A-46C7-9FA5-27BAAFD5C1A9}" destId="{8563BE19-F61E-4E80-BD76-C18A0CAFC747}" srcOrd="3" destOrd="0" parTransId="{35DEFE78-549B-48C7-A1C1-95F21FB5DD23}" sibTransId="{D9589FE2-480C-43A3-A61F-F0D4EDFA0E5D}"/>
    <dgm:cxn modelId="{EFAF9D78-498D-4FEC-AD59-5CD771E7C63B}" srcId="{DFF47719-FAB0-46E5-95AE-CDD35B6084DB}" destId="{D4809A19-E8EC-47B4-AC9C-FE998657BAE6}" srcOrd="0" destOrd="0" parTransId="{5280AF1B-7018-4882-A757-1BABD0DA950E}" sibTransId="{B60E9409-BD8D-44F1-8270-79D1BDA63FE0}"/>
    <dgm:cxn modelId="{3BEBB478-3D38-4952-9E7F-A093132B8A95}" type="presOf" srcId="{8563BE19-F61E-4E80-BD76-C18A0CAFC747}" destId="{508988B6-718E-4141-81C6-5BFA1D8DF902}" srcOrd="0" destOrd="0" presId="urn:microsoft.com/office/officeart/2005/8/layout/list1"/>
    <dgm:cxn modelId="{2C4B5580-2EA7-4BA1-BD58-334397C349BE}" type="presOf" srcId="{6EF4DC7B-B176-4B9A-BF9A-686D0026B6D8}" destId="{D92B641C-BC01-45E7-B7BD-710C9317B185}" srcOrd="0" destOrd="0" presId="urn:microsoft.com/office/officeart/2005/8/layout/list1"/>
    <dgm:cxn modelId="{EA351F88-16D8-40F3-9D6E-D494F912AFD1}" type="presOf" srcId="{6AD36F12-DC44-409B-8BE9-575AF695EBD6}" destId="{C1E476FD-AC0C-4A9A-8FBB-4E4047B9F8C5}" srcOrd="1" destOrd="0" presId="urn:microsoft.com/office/officeart/2005/8/layout/list1"/>
    <dgm:cxn modelId="{1A86E98F-E262-4267-BD31-030B00F16834}" type="presOf" srcId="{FF6618AA-4A1D-41E7-9461-095E77BB8151}" destId="{18426D43-A6C1-4FB1-B34C-56CB2955CE54}" srcOrd="1" destOrd="0" presId="urn:microsoft.com/office/officeart/2005/8/layout/list1"/>
    <dgm:cxn modelId="{6488B491-720F-469A-BDC2-B6A44492F3F3}" srcId="{0E41EAD5-DE0A-46C7-9FA5-27BAAFD5C1A9}" destId="{6AD36F12-DC44-409B-8BE9-575AF695EBD6}" srcOrd="1" destOrd="0" parTransId="{395199F6-C122-48C6-A22D-8A6451C5D200}" sibTransId="{BE17B0EA-1178-40B0-91E6-255C109E38DF}"/>
    <dgm:cxn modelId="{0BB2B497-5ACB-4D60-BDE6-42BC56049412}" srcId="{FF6618AA-4A1D-41E7-9461-095E77BB8151}" destId="{6EF4DC7B-B176-4B9A-BF9A-686D0026B6D8}" srcOrd="0" destOrd="0" parTransId="{FCD40C9A-8C7D-428F-AD13-B5A71532AC42}" sibTransId="{8E59F00F-EDC5-4E95-A651-46458848A12A}"/>
    <dgm:cxn modelId="{380801A1-6E94-42E2-A3EA-7ED0E29D7027}" srcId="{0E41EAD5-DE0A-46C7-9FA5-27BAAFD5C1A9}" destId="{DFF47719-FAB0-46E5-95AE-CDD35B6084DB}" srcOrd="0" destOrd="0" parTransId="{1B6C4B6A-2A22-4020-BEED-9CE8466C251F}" sibTransId="{0D3527B6-B415-42A5-9A91-DDBE4586B0F2}"/>
    <dgm:cxn modelId="{A8E975AB-9802-415D-BEA1-36A7440F5B41}" srcId="{8563BE19-F61E-4E80-BD76-C18A0CAFC747}" destId="{7E113FF0-6BF5-4A60-8E88-ADD7B76E38F1}" srcOrd="0" destOrd="0" parTransId="{7616DF44-3E8F-403B-9A68-85BB8AA08F56}" sibTransId="{816A6BF3-C01D-49DE-96F0-52A1B3E0933F}"/>
    <dgm:cxn modelId="{01B11AAC-456C-4A3D-B30A-15E669BEC6BD}" type="presOf" srcId="{0E41EAD5-DE0A-46C7-9FA5-27BAAFD5C1A9}" destId="{0B59C906-EB9D-447B-AC02-DD8543686A93}" srcOrd="0" destOrd="0" presId="urn:microsoft.com/office/officeart/2005/8/layout/list1"/>
    <dgm:cxn modelId="{CE99FCAF-AD46-427E-83F8-F0022EB79E2C}" type="presOf" srcId="{DFF47719-FAB0-46E5-95AE-CDD35B6084DB}" destId="{93D67175-EB4C-4335-8943-B66C51EE9CA5}" srcOrd="1" destOrd="0" presId="urn:microsoft.com/office/officeart/2005/8/layout/list1"/>
    <dgm:cxn modelId="{AC40F6BB-A44C-4EA8-9248-EB91F65F7FAE}" type="presOf" srcId="{6AD36F12-DC44-409B-8BE9-575AF695EBD6}" destId="{29159CC9-6F46-4B44-9B5F-F1DD36B9B680}" srcOrd="0" destOrd="0" presId="urn:microsoft.com/office/officeart/2005/8/layout/list1"/>
    <dgm:cxn modelId="{96724AC4-0FCF-4808-B154-E7CAF88CD581}" type="presOf" srcId="{E70E70D9-1491-492B-A2E6-B0C04C13C72A}" destId="{C9766E6D-D0B6-428F-BDB5-23D8E0559348}" srcOrd="0" destOrd="0" presId="urn:microsoft.com/office/officeart/2005/8/layout/list1"/>
    <dgm:cxn modelId="{A7F0DAE1-718A-44C7-A764-2EF0C4879A42}" type="presOf" srcId="{7E113FF0-6BF5-4A60-8E88-ADD7B76E38F1}" destId="{3BFFA948-03D3-4912-A48D-44344EB6A890}" srcOrd="0" destOrd="0" presId="urn:microsoft.com/office/officeart/2005/8/layout/list1"/>
    <dgm:cxn modelId="{B5124CE6-D298-4434-841D-2A6F1022D790}" srcId="{0E41EAD5-DE0A-46C7-9FA5-27BAAFD5C1A9}" destId="{FF6618AA-4A1D-41E7-9461-095E77BB8151}" srcOrd="2" destOrd="0" parTransId="{8CEE197E-2492-452E-A19B-5BFE238AF4C4}" sibTransId="{C2DF8946-6689-4B40-8A6D-EBC98B62603D}"/>
    <dgm:cxn modelId="{94E1B1ED-4062-473D-AA16-A43A4D7D731F}" type="presOf" srcId="{FF6618AA-4A1D-41E7-9461-095E77BB8151}" destId="{443ED7F0-615D-4434-89EB-A94545E31207}" srcOrd="0" destOrd="0" presId="urn:microsoft.com/office/officeart/2005/8/layout/list1"/>
    <dgm:cxn modelId="{59F60DEE-1421-4C3B-B3B0-0E8D5C20662A}" type="presOf" srcId="{DFF47719-FAB0-46E5-95AE-CDD35B6084DB}" destId="{07B40309-2688-4940-A291-5EF1A74297A7}" srcOrd="0" destOrd="0" presId="urn:microsoft.com/office/officeart/2005/8/layout/list1"/>
    <dgm:cxn modelId="{068139F7-565F-4E93-B2DA-193F841A4B01}" type="presOf" srcId="{D4809A19-E8EC-47B4-AC9C-FE998657BAE6}" destId="{17D88736-F2BB-4921-9F41-79177966E801}" srcOrd="0" destOrd="0" presId="urn:microsoft.com/office/officeart/2005/8/layout/list1"/>
    <dgm:cxn modelId="{28C85777-F31A-41CB-9241-B43FBE407181}" type="presParOf" srcId="{0B59C906-EB9D-447B-AC02-DD8543686A93}" destId="{0BD7D800-CDBC-4A77-9042-868FDC666578}" srcOrd="0" destOrd="0" presId="urn:microsoft.com/office/officeart/2005/8/layout/list1"/>
    <dgm:cxn modelId="{D82218FE-4156-45A8-AA35-7FF98B617FB4}" type="presParOf" srcId="{0BD7D800-CDBC-4A77-9042-868FDC666578}" destId="{07B40309-2688-4940-A291-5EF1A74297A7}" srcOrd="0" destOrd="0" presId="urn:microsoft.com/office/officeart/2005/8/layout/list1"/>
    <dgm:cxn modelId="{9671D967-78E9-4B85-B2CA-F62160078173}" type="presParOf" srcId="{0BD7D800-CDBC-4A77-9042-868FDC666578}" destId="{93D67175-EB4C-4335-8943-B66C51EE9CA5}" srcOrd="1" destOrd="0" presId="urn:microsoft.com/office/officeart/2005/8/layout/list1"/>
    <dgm:cxn modelId="{02C01CB8-4FA7-456C-B394-4C2B2133529F}" type="presParOf" srcId="{0B59C906-EB9D-447B-AC02-DD8543686A93}" destId="{405552A5-3FA7-4FD5-A309-A23C4BD8876C}" srcOrd="1" destOrd="0" presId="urn:microsoft.com/office/officeart/2005/8/layout/list1"/>
    <dgm:cxn modelId="{817BC451-8F62-4ECF-8DD1-4BE87A1A3EC3}" type="presParOf" srcId="{0B59C906-EB9D-447B-AC02-DD8543686A93}" destId="{17D88736-F2BB-4921-9F41-79177966E801}" srcOrd="2" destOrd="0" presId="urn:microsoft.com/office/officeart/2005/8/layout/list1"/>
    <dgm:cxn modelId="{64090D62-4F6E-4315-8BDD-F5BF4B23AC58}" type="presParOf" srcId="{0B59C906-EB9D-447B-AC02-DD8543686A93}" destId="{FC5C8FFF-351D-4D1E-A036-B017017A0622}" srcOrd="3" destOrd="0" presId="urn:microsoft.com/office/officeart/2005/8/layout/list1"/>
    <dgm:cxn modelId="{476DE456-1C41-4D86-A7E6-8D88707F2644}" type="presParOf" srcId="{0B59C906-EB9D-447B-AC02-DD8543686A93}" destId="{92D622D1-2085-4946-B8A9-4FB76753CD34}" srcOrd="4" destOrd="0" presId="urn:microsoft.com/office/officeart/2005/8/layout/list1"/>
    <dgm:cxn modelId="{7D49A3DF-083C-44E2-9F47-546D5F6ECCB5}" type="presParOf" srcId="{92D622D1-2085-4946-B8A9-4FB76753CD34}" destId="{29159CC9-6F46-4B44-9B5F-F1DD36B9B680}" srcOrd="0" destOrd="0" presId="urn:microsoft.com/office/officeart/2005/8/layout/list1"/>
    <dgm:cxn modelId="{B92509D1-3A77-4B70-9996-4CA02A4F75C3}" type="presParOf" srcId="{92D622D1-2085-4946-B8A9-4FB76753CD34}" destId="{C1E476FD-AC0C-4A9A-8FBB-4E4047B9F8C5}" srcOrd="1" destOrd="0" presId="urn:microsoft.com/office/officeart/2005/8/layout/list1"/>
    <dgm:cxn modelId="{782B972C-F7A1-44E9-9057-F09B46DB1587}" type="presParOf" srcId="{0B59C906-EB9D-447B-AC02-DD8543686A93}" destId="{41DA370B-D010-42CE-A312-69316DC36C6F}" srcOrd="5" destOrd="0" presId="urn:microsoft.com/office/officeart/2005/8/layout/list1"/>
    <dgm:cxn modelId="{951AB3BC-4585-416A-953C-98570A564EA3}" type="presParOf" srcId="{0B59C906-EB9D-447B-AC02-DD8543686A93}" destId="{C9766E6D-D0B6-428F-BDB5-23D8E0559348}" srcOrd="6" destOrd="0" presId="urn:microsoft.com/office/officeart/2005/8/layout/list1"/>
    <dgm:cxn modelId="{183DB209-8AEC-4D81-8C04-AD5E9FC1AC14}" type="presParOf" srcId="{0B59C906-EB9D-447B-AC02-DD8543686A93}" destId="{1C4B617D-93D0-4912-AD92-77CA1BE40CAA}" srcOrd="7" destOrd="0" presId="urn:microsoft.com/office/officeart/2005/8/layout/list1"/>
    <dgm:cxn modelId="{5C131B54-DB76-4056-AF6A-1F819607D75D}" type="presParOf" srcId="{0B59C906-EB9D-447B-AC02-DD8543686A93}" destId="{92AA4E77-1EA4-4F76-BF66-2349612B726A}" srcOrd="8" destOrd="0" presId="urn:microsoft.com/office/officeart/2005/8/layout/list1"/>
    <dgm:cxn modelId="{477666F3-82E6-4548-A655-278249BF17BB}" type="presParOf" srcId="{92AA4E77-1EA4-4F76-BF66-2349612B726A}" destId="{443ED7F0-615D-4434-89EB-A94545E31207}" srcOrd="0" destOrd="0" presId="urn:microsoft.com/office/officeart/2005/8/layout/list1"/>
    <dgm:cxn modelId="{C0864A0B-50C3-4D8E-BA14-CE22AF86121E}" type="presParOf" srcId="{92AA4E77-1EA4-4F76-BF66-2349612B726A}" destId="{18426D43-A6C1-4FB1-B34C-56CB2955CE54}" srcOrd="1" destOrd="0" presId="urn:microsoft.com/office/officeart/2005/8/layout/list1"/>
    <dgm:cxn modelId="{1652198A-B7C8-4AB6-BF87-F53B766E0F5B}" type="presParOf" srcId="{0B59C906-EB9D-447B-AC02-DD8543686A93}" destId="{A3C38694-ED03-41DE-905B-0B175D5E0433}" srcOrd="9" destOrd="0" presId="urn:microsoft.com/office/officeart/2005/8/layout/list1"/>
    <dgm:cxn modelId="{1AC0C780-99F1-42DE-BF79-6B79B8BF5404}" type="presParOf" srcId="{0B59C906-EB9D-447B-AC02-DD8543686A93}" destId="{D92B641C-BC01-45E7-B7BD-710C9317B185}" srcOrd="10" destOrd="0" presId="urn:microsoft.com/office/officeart/2005/8/layout/list1"/>
    <dgm:cxn modelId="{5EA095EB-1E4C-4F9E-A613-9E55D87611FE}" type="presParOf" srcId="{0B59C906-EB9D-447B-AC02-DD8543686A93}" destId="{5D56A7E7-D6AC-467E-8318-DBBB96793B50}" srcOrd="11" destOrd="0" presId="urn:microsoft.com/office/officeart/2005/8/layout/list1"/>
    <dgm:cxn modelId="{B567C98B-9A5B-4AED-8F55-05521AE45E7B}" type="presParOf" srcId="{0B59C906-EB9D-447B-AC02-DD8543686A93}" destId="{EDD6EC97-CF71-42AB-AFF8-1D61107E7E93}" srcOrd="12" destOrd="0" presId="urn:microsoft.com/office/officeart/2005/8/layout/list1"/>
    <dgm:cxn modelId="{9EDCF321-765F-4A4B-9E27-8B99A98B44C1}" type="presParOf" srcId="{EDD6EC97-CF71-42AB-AFF8-1D61107E7E93}" destId="{508988B6-718E-4141-81C6-5BFA1D8DF902}" srcOrd="0" destOrd="0" presId="urn:microsoft.com/office/officeart/2005/8/layout/list1"/>
    <dgm:cxn modelId="{7F9550F4-F247-4328-BD64-2575EDEE467C}" type="presParOf" srcId="{EDD6EC97-CF71-42AB-AFF8-1D61107E7E93}" destId="{2540228E-0CAF-46B9-860F-C4BFE4766A92}" srcOrd="1" destOrd="0" presId="urn:microsoft.com/office/officeart/2005/8/layout/list1"/>
    <dgm:cxn modelId="{C4091D88-1764-4C0C-89B9-BD41B44E73FA}" type="presParOf" srcId="{0B59C906-EB9D-447B-AC02-DD8543686A93}" destId="{35C06AC5-DEA9-4FFA-AE57-8CA7FE152267}" srcOrd="13" destOrd="0" presId="urn:microsoft.com/office/officeart/2005/8/layout/list1"/>
    <dgm:cxn modelId="{6B5A0E28-60F3-4A26-849F-D9400732698A}" type="presParOf" srcId="{0B59C906-EB9D-447B-AC02-DD8543686A93}" destId="{3BFFA948-03D3-4912-A48D-44344EB6A890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018E9B3-8624-47D3-A08F-73532F3A7809}" type="doc">
      <dgm:prSet loTypeId="urn:microsoft.com/office/officeart/2005/8/layout/vList5" loCatId="list" qsTypeId="urn:microsoft.com/office/officeart/2005/8/quickstyle/simple1" qsCatId="simple" csTypeId="urn:microsoft.com/office/officeart/2005/8/colors/accent3_3" csCatId="accent3" phldr="1"/>
      <dgm:spPr/>
      <dgm:t>
        <a:bodyPr/>
        <a:lstStyle/>
        <a:p>
          <a:endParaRPr lang="pt-BR"/>
        </a:p>
      </dgm:t>
    </dgm:pt>
    <dgm:pt modelId="{BC714F81-60FD-4C46-88BE-34333808F3A9}">
      <dgm:prSet phldrT="[Texto]"/>
      <dgm:spPr/>
      <dgm:t>
        <a:bodyPr/>
        <a:lstStyle/>
        <a:p>
          <a:r>
            <a:rPr lang="pt-BR" b="1" dirty="0"/>
            <a:t>Clareza</a:t>
          </a:r>
        </a:p>
      </dgm:t>
    </dgm:pt>
    <dgm:pt modelId="{EB7326BB-DC3C-46E7-A5A7-EC81105246F5}" type="parTrans" cxnId="{BEF1ACE8-6C37-49E3-AB3B-54E24490C0B4}">
      <dgm:prSet/>
      <dgm:spPr/>
      <dgm:t>
        <a:bodyPr/>
        <a:lstStyle/>
        <a:p>
          <a:endParaRPr lang="pt-BR"/>
        </a:p>
      </dgm:t>
    </dgm:pt>
    <dgm:pt modelId="{3F3281B2-93CC-4B5B-B15E-AE920A15FDA2}" type="sibTrans" cxnId="{BEF1ACE8-6C37-49E3-AB3B-54E24490C0B4}">
      <dgm:prSet/>
      <dgm:spPr/>
      <dgm:t>
        <a:bodyPr/>
        <a:lstStyle/>
        <a:p>
          <a:endParaRPr lang="pt-BR"/>
        </a:p>
      </dgm:t>
    </dgm:pt>
    <dgm:pt modelId="{D2251108-3418-4328-898F-2323CA103CB3}">
      <dgm:prSet phldrT="[Texto]"/>
      <dgm:spPr/>
      <dgm:t>
        <a:bodyPr/>
        <a:lstStyle/>
        <a:p>
          <a:r>
            <a:rPr lang="pt-BR" dirty="0"/>
            <a:t>É importante que o relatório seja claro e objetivo, evitando informações desnecessárias e confusas.</a:t>
          </a:r>
        </a:p>
      </dgm:t>
    </dgm:pt>
    <dgm:pt modelId="{B1058D07-05E7-4943-A483-43318B21740B}" type="parTrans" cxnId="{EDD8A386-E292-42E0-87A6-DACDC1BD3598}">
      <dgm:prSet/>
      <dgm:spPr/>
      <dgm:t>
        <a:bodyPr/>
        <a:lstStyle/>
        <a:p>
          <a:endParaRPr lang="pt-BR"/>
        </a:p>
      </dgm:t>
    </dgm:pt>
    <dgm:pt modelId="{11DD45B8-602E-467F-B73D-A3406B36AC13}" type="sibTrans" cxnId="{EDD8A386-E292-42E0-87A6-DACDC1BD3598}">
      <dgm:prSet/>
      <dgm:spPr/>
      <dgm:t>
        <a:bodyPr/>
        <a:lstStyle/>
        <a:p>
          <a:endParaRPr lang="pt-BR"/>
        </a:p>
      </dgm:t>
    </dgm:pt>
    <dgm:pt modelId="{B822CD9C-B7A4-4FD6-AFFD-F0596844657D}">
      <dgm:prSet phldrT="[Texto]"/>
      <dgm:spPr/>
      <dgm:t>
        <a:bodyPr/>
        <a:lstStyle/>
        <a:p>
          <a:r>
            <a:rPr lang="pt-BR" b="1" dirty="0"/>
            <a:t>Relevância</a:t>
          </a:r>
          <a:endParaRPr lang="pt-BR" dirty="0"/>
        </a:p>
      </dgm:t>
    </dgm:pt>
    <dgm:pt modelId="{093DE860-1136-405E-93BE-D44B9B9B0CA6}" type="parTrans" cxnId="{3988BA6F-8781-4FED-95F9-095A72BDEB43}">
      <dgm:prSet/>
      <dgm:spPr/>
      <dgm:t>
        <a:bodyPr/>
        <a:lstStyle/>
        <a:p>
          <a:endParaRPr lang="pt-BR"/>
        </a:p>
      </dgm:t>
    </dgm:pt>
    <dgm:pt modelId="{1B1F1A03-C314-4AEC-8F39-78E71BAF84D1}" type="sibTrans" cxnId="{3988BA6F-8781-4FED-95F9-095A72BDEB43}">
      <dgm:prSet/>
      <dgm:spPr/>
      <dgm:t>
        <a:bodyPr/>
        <a:lstStyle/>
        <a:p>
          <a:endParaRPr lang="pt-BR"/>
        </a:p>
      </dgm:t>
    </dgm:pt>
    <dgm:pt modelId="{3BB09E96-BD8D-452A-A993-F8BD541B94AD}">
      <dgm:prSet phldrT="[Texto]"/>
      <dgm:spPr/>
      <dgm:t>
        <a:bodyPr/>
        <a:lstStyle/>
        <a:p>
          <a:r>
            <a:rPr lang="pt-BR" dirty="0"/>
            <a:t>Os dados apresentados devem ser relevantes para o objetivo do relatório, para que possam embasar tomadas de decisão.</a:t>
          </a:r>
        </a:p>
      </dgm:t>
    </dgm:pt>
    <dgm:pt modelId="{F544FCFC-E902-4EB3-B8ED-9600FE264B33}" type="parTrans" cxnId="{88989531-F79F-4888-B9A2-8C853AE35237}">
      <dgm:prSet/>
      <dgm:spPr/>
      <dgm:t>
        <a:bodyPr/>
        <a:lstStyle/>
        <a:p>
          <a:endParaRPr lang="pt-BR"/>
        </a:p>
      </dgm:t>
    </dgm:pt>
    <dgm:pt modelId="{86D2B8BA-AF77-4E45-88F0-32854C5327A4}" type="sibTrans" cxnId="{88989531-F79F-4888-B9A2-8C853AE35237}">
      <dgm:prSet/>
      <dgm:spPr/>
      <dgm:t>
        <a:bodyPr/>
        <a:lstStyle/>
        <a:p>
          <a:endParaRPr lang="pt-BR"/>
        </a:p>
      </dgm:t>
    </dgm:pt>
    <dgm:pt modelId="{D3CEFE94-C563-499A-995E-48D65BE75DD4}">
      <dgm:prSet phldrT="[Texto]"/>
      <dgm:spPr/>
      <dgm:t>
        <a:bodyPr/>
        <a:lstStyle/>
        <a:p>
          <a:r>
            <a:rPr lang="pt-BR" b="1" dirty="0"/>
            <a:t>Organização</a:t>
          </a:r>
          <a:endParaRPr lang="pt-BR" dirty="0"/>
        </a:p>
      </dgm:t>
    </dgm:pt>
    <dgm:pt modelId="{A3EF69CD-C800-4A34-B9C8-5A6523A3EA30}" type="parTrans" cxnId="{81A5473A-244D-43B6-B31A-A46260B34814}">
      <dgm:prSet/>
      <dgm:spPr/>
      <dgm:t>
        <a:bodyPr/>
        <a:lstStyle/>
        <a:p>
          <a:endParaRPr lang="pt-BR"/>
        </a:p>
      </dgm:t>
    </dgm:pt>
    <dgm:pt modelId="{46498719-F963-4F65-A88F-316FF08A2798}" type="sibTrans" cxnId="{81A5473A-244D-43B6-B31A-A46260B34814}">
      <dgm:prSet/>
      <dgm:spPr/>
      <dgm:t>
        <a:bodyPr/>
        <a:lstStyle/>
        <a:p>
          <a:endParaRPr lang="pt-BR"/>
        </a:p>
      </dgm:t>
    </dgm:pt>
    <dgm:pt modelId="{8B5D1383-A66E-4DB3-832B-291DFFF6D8FB}">
      <dgm:prSet phldrT="[Texto]"/>
      <dgm:spPr/>
      <dgm:t>
        <a:bodyPr/>
        <a:lstStyle/>
        <a:p>
          <a:r>
            <a:rPr lang="pt-BR" dirty="0"/>
            <a:t>O relatório deve ser organizado de forma lógica e coerente para facilitar a leitura e a compreensão pelos leitores.</a:t>
          </a:r>
        </a:p>
      </dgm:t>
    </dgm:pt>
    <dgm:pt modelId="{E633D260-5CC1-4A15-8EDE-BB3D8CCFFC35}" type="parTrans" cxnId="{A6CE1C6A-8FB3-48FE-AFC4-B701904887D8}">
      <dgm:prSet/>
      <dgm:spPr/>
      <dgm:t>
        <a:bodyPr/>
        <a:lstStyle/>
        <a:p>
          <a:endParaRPr lang="pt-BR"/>
        </a:p>
      </dgm:t>
    </dgm:pt>
    <dgm:pt modelId="{0172ED1D-7EC3-47C5-B866-DE84E4E23E5B}" type="sibTrans" cxnId="{A6CE1C6A-8FB3-48FE-AFC4-B701904887D8}">
      <dgm:prSet/>
      <dgm:spPr/>
      <dgm:t>
        <a:bodyPr/>
        <a:lstStyle/>
        <a:p>
          <a:endParaRPr lang="pt-BR"/>
        </a:p>
      </dgm:t>
    </dgm:pt>
    <dgm:pt modelId="{509E42E9-7001-4104-8107-524BFB5B7799}">
      <dgm:prSet phldrT="[Texto]"/>
      <dgm:spPr/>
      <dgm:t>
        <a:bodyPr/>
        <a:lstStyle/>
        <a:p>
          <a:r>
            <a:rPr lang="pt-BR" b="1" dirty="0"/>
            <a:t>Formatação</a:t>
          </a:r>
          <a:endParaRPr lang="pt-BR" dirty="0"/>
        </a:p>
      </dgm:t>
    </dgm:pt>
    <dgm:pt modelId="{BF9CA02B-A3F7-4850-805C-B530CAA08E72}" type="parTrans" cxnId="{329BB422-501F-4013-9631-CB5656CBA926}">
      <dgm:prSet/>
      <dgm:spPr/>
      <dgm:t>
        <a:bodyPr/>
        <a:lstStyle/>
        <a:p>
          <a:endParaRPr lang="pt-BR"/>
        </a:p>
      </dgm:t>
    </dgm:pt>
    <dgm:pt modelId="{DBA88A43-85D8-4B1D-956D-73C914F31BB4}" type="sibTrans" cxnId="{329BB422-501F-4013-9631-CB5656CBA926}">
      <dgm:prSet/>
      <dgm:spPr/>
      <dgm:t>
        <a:bodyPr/>
        <a:lstStyle/>
        <a:p>
          <a:endParaRPr lang="pt-BR"/>
        </a:p>
      </dgm:t>
    </dgm:pt>
    <dgm:pt modelId="{5131FCBF-4691-406F-B7EA-BE9A62CF9F2C}">
      <dgm:prSet phldrT="[Texto]"/>
      <dgm:spPr/>
      <dgm:t>
        <a:bodyPr/>
        <a:lstStyle/>
        <a:p>
          <a:r>
            <a:rPr lang="pt-BR" dirty="0"/>
            <a:t>É importante que o relatório siga uma formatação adequada, que inclua: capa, índice, introdução, corpo, conclusão e bibliografia, quando necessário.</a:t>
          </a:r>
        </a:p>
      </dgm:t>
    </dgm:pt>
    <dgm:pt modelId="{A77F43BC-B79D-44AC-8F95-6B671CC47783}" type="parTrans" cxnId="{BAD91CDB-8922-436B-91F3-3A78FF6BB7D0}">
      <dgm:prSet/>
      <dgm:spPr/>
      <dgm:t>
        <a:bodyPr/>
        <a:lstStyle/>
        <a:p>
          <a:endParaRPr lang="pt-BR"/>
        </a:p>
      </dgm:t>
    </dgm:pt>
    <dgm:pt modelId="{E30BA68A-A016-459E-97F1-73F72B34C150}" type="sibTrans" cxnId="{BAD91CDB-8922-436B-91F3-3A78FF6BB7D0}">
      <dgm:prSet/>
      <dgm:spPr/>
      <dgm:t>
        <a:bodyPr/>
        <a:lstStyle/>
        <a:p>
          <a:endParaRPr lang="pt-BR"/>
        </a:p>
      </dgm:t>
    </dgm:pt>
    <dgm:pt modelId="{D1BD8497-8383-41D8-87E4-C08C5B1A3BB3}" type="pres">
      <dgm:prSet presAssocID="{8018E9B3-8624-47D3-A08F-73532F3A7809}" presName="Name0" presStyleCnt="0">
        <dgm:presLayoutVars>
          <dgm:dir/>
          <dgm:animLvl val="lvl"/>
          <dgm:resizeHandles val="exact"/>
        </dgm:presLayoutVars>
      </dgm:prSet>
      <dgm:spPr/>
    </dgm:pt>
    <dgm:pt modelId="{DD6C8CA7-CB43-4F44-929E-0B11F614D4E6}" type="pres">
      <dgm:prSet presAssocID="{BC714F81-60FD-4C46-88BE-34333808F3A9}" presName="linNode" presStyleCnt="0"/>
      <dgm:spPr/>
    </dgm:pt>
    <dgm:pt modelId="{2423AEBB-F10E-48FB-A4DC-F87C8338F140}" type="pres">
      <dgm:prSet presAssocID="{BC714F81-60FD-4C46-88BE-34333808F3A9}" presName="parentText" presStyleLbl="node1" presStyleIdx="0" presStyleCnt="4">
        <dgm:presLayoutVars>
          <dgm:chMax val="1"/>
          <dgm:bulletEnabled val="1"/>
        </dgm:presLayoutVars>
      </dgm:prSet>
      <dgm:spPr/>
    </dgm:pt>
    <dgm:pt modelId="{755FBFA2-44D4-4DBC-ADB5-B21C8C0E70F4}" type="pres">
      <dgm:prSet presAssocID="{BC714F81-60FD-4C46-88BE-34333808F3A9}" presName="descendantText" presStyleLbl="alignAccFollowNode1" presStyleIdx="0" presStyleCnt="4">
        <dgm:presLayoutVars>
          <dgm:bulletEnabled val="1"/>
        </dgm:presLayoutVars>
      </dgm:prSet>
      <dgm:spPr/>
    </dgm:pt>
    <dgm:pt modelId="{94E7327F-39A4-4F03-A2F4-C2C5576D99BA}" type="pres">
      <dgm:prSet presAssocID="{3F3281B2-93CC-4B5B-B15E-AE920A15FDA2}" presName="sp" presStyleCnt="0"/>
      <dgm:spPr/>
    </dgm:pt>
    <dgm:pt modelId="{A876BD59-3D18-4240-A6F0-F7BFCD36491F}" type="pres">
      <dgm:prSet presAssocID="{B822CD9C-B7A4-4FD6-AFFD-F0596844657D}" presName="linNode" presStyleCnt="0"/>
      <dgm:spPr/>
    </dgm:pt>
    <dgm:pt modelId="{FDD2DF1F-0D80-491E-A310-4D1203930E16}" type="pres">
      <dgm:prSet presAssocID="{B822CD9C-B7A4-4FD6-AFFD-F0596844657D}" presName="parentText" presStyleLbl="node1" presStyleIdx="1" presStyleCnt="4">
        <dgm:presLayoutVars>
          <dgm:chMax val="1"/>
          <dgm:bulletEnabled val="1"/>
        </dgm:presLayoutVars>
      </dgm:prSet>
      <dgm:spPr/>
    </dgm:pt>
    <dgm:pt modelId="{DA7107FA-3482-4BD0-92D7-75B36770F5E1}" type="pres">
      <dgm:prSet presAssocID="{B822CD9C-B7A4-4FD6-AFFD-F0596844657D}" presName="descendantText" presStyleLbl="alignAccFollowNode1" presStyleIdx="1" presStyleCnt="4">
        <dgm:presLayoutVars>
          <dgm:bulletEnabled val="1"/>
        </dgm:presLayoutVars>
      </dgm:prSet>
      <dgm:spPr/>
    </dgm:pt>
    <dgm:pt modelId="{31E3F593-BF36-43DE-AC10-96B532F21366}" type="pres">
      <dgm:prSet presAssocID="{1B1F1A03-C314-4AEC-8F39-78E71BAF84D1}" presName="sp" presStyleCnt="0"/>
      <dgm:spPr/>
    </dgm:pt>
    <dgm:pt modelId="{1BFCCB49-D6B2-4D68-A316-4D639B970585}" type="pres">
      <dgm:prSet presAssocID="{D3CEFE94-C563-499A-995E-48D65BE75DD4}" presName="linNode" presStyleCnt="0"/>
      <dgm:spPr/>
    </dgm:pt>
    <dgm:pt modelId="{C8A57FA1-2261-4CEB-A1A9-FD31B23F362C}" type="pres">
      <dgm:prSet presAssocID="{D3CEFE94-C563-499A-995E-48D65BE75DD4}" presName="parentText" presStyleLbl="node1" presStyleIdx="2" presStyleCnt="4">
        <dgm:presLayoutVars>
          <dgm:chMax val="1"/>
          <dgm:bulletEnabled val="1"/>
        </dgm:presLayoutVars>
      </dgm:prSet>
      <dgm:spPr/>
    </dgm:pt>
    <dgm:pt modelId="{C9546F8B-BEC8-4022-B332-342F34BDA4A4}" type="pres">
      <dgm:prSet presAssocID="{D3CEFE94-C563-499A-995E-48D65BE75DD4}" presName="descendantText" presStyleLbl="alignAccFollowNode1" presStyleIdx="2" presStyleCnt="4">
        <dgm:presLayoutVars>
          <dgm:bulletEnabled val="1"/>
        </dgm:presLayoutVars>
      </dgm:prSet>
      <dgm:spPr/>
    </dgm:pt>
    <dgm:pt modelId="{50D5B6E7-759F-40F1-9963-4E3AD8BE956F}" type="pres">
      <dgm:prSet presAssocID="{46498719-F963-4F65-A88F-316FF08A2798}" presName="sp" presStyleCnt="0"/>
      <dgm:spPr/>
    </dgm:pt>
    <dgm:pt modelId="{3C9CD8EC-CAD3-42C6-844F-8B5E9E90D362}" type="pres">
      <dgm:prSet presAssocID="{509E42E9-7001-4104-8107-524BFB5B7799}" presName="linNode" presStyleCnt="0"/>
      <dgm:spPr/>
    </dgm:pt>
    <dgm:pt modelId="{57ECC843-359A-444B-A36D-C77E309DE7E5}" type="pres">
      <dgm:prSet presAssocID="{509E42E9-7001-4104-8107-524BFB5B7799}" presName="parentText" presStyleLbl="node1" presStyleIdx="3" presStyleCnt="4">
        <dgm:presLayoutVars>
          <dgm:chMax val="1"/>
          <dgm:bulletEnabled val="1"/>
        </dgm:presLayoutVars>
      </dgm:prSet>
      <dgm:spPr/>
    </dgm:pt>
    <dgm:pt modelId="{44D37AD3-966D-4B54-A0AE-085559DDF92A}" type="pres">
      <dgm:prSet presAssocID="{509E42E9-7001-4104-8107-524BFB5B7799}" presName="descendantText" presStyleLbl="alignAccFollowNode1" presStyleIdx="3" presStyleCnt="4">
        <dgm:presLayoutVars>
          <dgm:bulletEnabled val="1"/>
        </dgm:presLayoutVars>
      </dgm:prSet>
      <dgm:spPr/>
    </dgm:pt>
  </dgm:ptLst>
  <dgm:cxnLst>
    <dgm:cxn modelId="{0554B11F-071D-4BD0-B060-655AF2F1045D}" type="presOf" srcId="{D3CEFE94-C563-499A-995E-48D65BE75DD4}" destId="{C8A57FA1-2261-4CEB-A1A9-FD31B23F362C}" srcOrd="0" destOrd="0" presId="urn:microsoft.com/office/officeart/2005/8/layout/vList5"/>
    <dgm:cxn modelId="{329BB422-501F-4013-9631-CB5656CBA926}" srcId="{8018E9B3-8624-47D3-A08F-73532F3A7809}" destId="{509E42E9-7001-4104-8107-524BFB5B7799}" srcOrd="3" destOrd="0" parTransId="{BF9CA02B-A3F7-4850-805C-B530CAA08E72}" sibTransId="{DBA88A43-85D8-4B1D-956D-73C914F31BB4}"/>
    <dgm:cxn modelId="{FB3CD422-92B9-4DB1-9F15-459292B2E825}" type="presOf" srcId="{8018E9B3-8624-47D3-A08F-73532F3A7809}" destId="{D1BD8497-8383-41D8-87E4-C08C5B1A3BB3}" srcOrd="0" destOrd="0" presId="urn:microsoft.com/office/officeart/2005/8/layout/vList5"/>
    <dgm:cxn modelId="{C0261D2B-4BE8-4801-9187-9300CBBD9B8F}" type="presOf" srcId="{D2251108-3418-4328-898F-2323CA103CB3}" destId="{755FBFA2-44D4-4DBC-ADB5-B21C8C0E70F4}" srcOrd="0" destOrd="0" presId="urn:microsoft.com/office/officeart/2005/8/layout/vList5"/>
    <dgm:cxn modelId="{7D2E1A31-102B-4B68-9B7F-2E15A484C065}" type="presOf" srcId="{BC714F81-60FD-4C46-88BE-34333808F3A9}" destId="{2423AEBB-F10E-48FB-A4DC-F87C8338F140}" srcOrd="0" destOrd="0" presId="urn:microsoft.com/office/officeart/2005/8/layout/vList5"/>
    <dgm:cxn modelId="{88989531-F79F-4888-B9A2-8C853AE35237}" srcId="{B822CD9C-B7A4-4FD6-AFFD-F0596844657D}" destId="{3BB09E96-BD8D-452A-A993-F8BD541B94AD}" srcOrd="0" destOrd="0" parTransId="{F544FCFC-E902-4EB3-B8ED-9600FE264B33}" sibTransId="{86D2B8BA-AF77-4E45-88F0-32854C5327A4}"/>
    <dgm:cxn modelId="{369B0A32-6545-40BA-9D0C-71882D6C3C9B}" type="presOf" srcId="{5131FCBF-4691-406F-B7EA-BE9A62CF9F2C}" destId="{44D37AD3-966D-4B54-A0AE-085559DDF92A}" srcOrd="0" destOrd="0" presId="urn:microsoft.com/office/officeart/2005/8/layout/vList5"/>
    <dgm:cxn modelId="{81A5473A-244D-43B6-B31A-A46260B34814}" srcId="{8018E9B3-8624-47D3-A08F-73532F3A7809}" destId="{D3CEFE94-C563-499A-995E-48D65BE75DD4}" srcOrd="2" destOrd="0" parTransId="{A3EF69CD-C800-4A34-B9C8-5A6523A3EA30}" sibTransId="{46498719-F963-4F65-A88F-316FF08A2798}"/>
    <dgm:cxn modelId="{51D0515E-8C50-48AA-96DF-198616D865B2}" type="presOf" srcId="{509E42E9-7001-4104-8107-524BFB5B7799}" destId="{57ECC843-359A-444B-A36D-C77E309DE7E5}" srcOrd="0" destOrd="0" presId="urn:microsoft.com/office/officeart/2005/8/layout/vList5"/>
    <dgm:cxn modelId="{A6CE1C6A-8FB3-48FE-AFC4-B701904887D8}" srcId="{D3CEFE94-C563-499A-995E-48D65BE75DD4}" destId="{8B5D1383-A66E-4DB3-832B-291DFFF6D8FB}" srcOrd="0" destOrd="0" parTransId="{E633D260-5CC1-4A15-8EDE-BB3D8CCFFC35}" sibTransId="{0172ED1D-7EC3-47C5-B866-DE84E4E23E5B}"/>
    <dgm:cxn modelId="{3988BA6F-8781-4FED-95F9-095A72BDEB43}" srcId="{8018E9B3-8624-47D3-A08F-73532F3A7809}" destId="{B822CD9C-B7A4-4FD6-AFFD-F0596844657D}" srcOrd="1" destOrd="0" parTransId="{093DE860-1136-405E-93BE-D44B9B9B0CA6}" sibTransId="{1B1F1A03-C314-4AEC-8F39-78E71BAF84D1}"/>
    <dgm:cxn modelId="{EDD8A386-E292-42E0-87A6-DACDC1BD3598}" srcId="{BC714F81-60FD-4C46-88BE-34333808F3A9}" destId="{D2251108-3418-4328-898F-2323CA103CB3}" srcOrd="0" destOrd="0" parTransId="{B1058D07-05E7-4943-A483-43318B21740B}" sibTransId="{11DD45B8-602E-467F-B73D-A3406B36AC13}"/>
    <dgm:cxn modelId="{8B2A2CBF-2675-44ED-85BD-5DAD2CB367F0}" type="presOf" srcId="{8B5D1383-A66E-4DB3-832B-291DFFF6D8FB}" destId="{C9546F8B-BEC8-4022-B332-342F34BDA4A4}" srcOrd="0" destOrd="0" presId="urn:microsoft.com/office/officeart/2005/8/layout/vList5"/>
    <dgm:cxn modelId="{6F8981CB-E8B6-4771-8CCF-154A793F8483}" type="presOf" srcId="{B822CD9C-B7A4-4FD6-AFFD-F0596844657D}" destId="{FDD2DF1F-0D80-491E-A310-4D1203930E16}" srcOrd="0" destOrd="0" presId="urn:microsoft.com/office/officeart/2005/8/layout/vList5"/>
    <dgm:cxn modelId="{BAD91CDB-8922-436B-91F3-3A78FF6BB7D0}" srcId="{509E42E9-7001-4104-8107-524BFB5B7799}" destId="{5131FCBF-4691-406F-B7EA-BE9A62CF9F2C}" srcOrd="0" destOrd="0" parTransId="{A77F43BC-B79D-44AC-8F95-6B671CC47783}" sibTransId="{E30BA68A-A016-459E-97F1-73F72B34C150}"/>
    <dgm:cxn modelId="{BEF1ACE8-6C37-49E3-AB3B-54E24490C0B4}" srcId="{8018E9B3-8624-47D3-A08F-73532F3A7809}" destId="{BC714F81-60FD-4C46-88BE-34333808F3A9}" srcOrd="0" destOrd="0" parTransId="{EB7326BB-DC3C-46E7-A5A7-EC81105246F5}" sibTransId="{3F3281B2-93CC-4B5B-B15E-AE920A15FDA2}"/>
    <dgm:cxn modelId="{500AF9F0-F060-4C1D-9577-613E1A06893F}" type="presOf" srcId="{3BB09E96-BD8D-452A-A993-F8BD541B94AD}" destId="{DA7107FA-3482-4BD0-92D7-75B36770F5E1}" srcOrd="0" destOrd="0" presId="urn:microsoft.com/office/officeart/2005/8/layout/vList5"/>
    <dgm:cxn modelId="{CEBB5F4E-FC1A-419A-945E-1944064445EB}" type="presParOf" srcId="{D1BD8497-8383-41D8-87E4-C08C5B1A3BB3}" destId="{DD6C8CA7-CB43-4F44-929E-0B11F614D4E6}" srcOrd="0" destOrd="0" presId="urn:microsoft.com/office/officeart/2005/8/layout/vList5"/>
    <dgm:cxn modelId="{0293EFE0-98EE-4BB8-B021-87BAB073B123}" type="presParOf" srcId="{DD6C8CA7-CB43-4F44-929E-0B11F614D4E6}" destId="{2423AEBB-F10E-48FB-A4DC-F87C8338F140}" srcOrd="0" destOrd="0" presId="urn:microsoft.com/office/officeart/2005/8/layout/vList5"/>
    <dgm:cxn modelId="{8AE1A181-5796-46D3-957C-8AB33F7B5FFE}" type="presParOf" srcId="{DD6C8CA7-CB43-4F44-929E-0B11F614D4E6}" destId="{755FBFA2-44D4-4DBC-ADB5-B21C8C0E70F4}" srcOrd="1" destOrd="0" presId="urn:microsoft.com/office/officeart/2005/8/layout/vList5"/>
    <dgm:cxn modelId="{BDEEF604-C9C5-4744-A503-562DE2D3D446}" type="presParOf" srcId="{D1BD8497-8383-41D8-87E4-C08C5B1A3BB3}" destId="{94E7327F-39A4-4F03-A2F4-C2C5576D99BA}" srcOrd="1" destOrd="0" presId="urn:microsoft.com/office/officeart/2005/8/layout/vList5"/>
    <dgm:cxn modelId="{B9505007-088D-4B16-8D9B-FF17C0D3DFA9}" type="presParOf" srcId="{D1BD8497-8383-41D8-87E4-C08C5B1A3BB3}" destId="{A876BD59-3D18-4240-A6F0-F7BFCD36491F}" srcOrd="2" destOrd="0" presId="urn:microsoft.com/office/officeart/2005/8/layout/vList5"/>
    <dgm:cxn modelId="{E1EEE7C7-9C0A-4BBC-8EFA-747E5A5290B2}" type="presParOf" srcId="{A876BD59-3D18-4240-A6F0-F7BFCD36491F}" destId="{FDD2DF1F-0D80-491E-A310-4D1203930E16}" srcOrd="0" destOrd="0" presId="urn:microsoft.com/office/officeart/2005/8/layout/vList5"/>
    <dgm:cxn modelId="{7D23C963-018F-432D-8AB5-AED8BAA309FF}" type="presParOf" srcId="{A876BD59-3D18-4240-A6F0-F7BFCD36491F}" destId="{DA7107FA-3482-4BD0-92D7-75B36770F5E1}" srcOrd="1" destOrd="0" presId="urn:microsoft.com/office/officeart/2005/8/layout/vList5"/>
    <dgm:cxn modelId="{BC46F939-5F8C-4E57-829D-FF859FD0E853}" type="presParOf" srcId="{D1BD8497-8383-41D8-87E4-C08C5B1A3BB3}" destId="{31E3F593-BF36-43DE-AC10-96B532F21366}" srcOrd="3" destOrd="0" presId="urn:microsoft.com/office/officeart/2005/8/layout/vList5"/>
    <dgm:cxn modelId="{9CEA7A72-EA50-4E3A-B92F-5B284E4E68A0}" type="presParOf" srcId="{D1BD8497-8383-41D8-87E4-C08C5B1A3BB3}" destId="{1BFCCB49-D6B2-4D68-A316-4D639B970585}" srcOrd="4" destOrd="0" presId="urn:microsoft.com/office/officeart/2005/8/layout/vList5"/>
    <dgm:cxn modelId="{7AE0DC7D-7833-40BD-B9E2-D29F75AEE30D}" type="presParOf" srcId="{1BFCCB49-D6B2-4D68-A316-4D639B970585}" destId="{C8A57FA1-2261-4CEB-A1A9-FD31B23F362C}" srcOrd="0" destOrd="0" presId="urn:microsoft.com/office/officeart/2005/8/layout/vList5"/>
    <dgm:cxn modelId="{FC8D9274-D436-4BB7-87A4-45E99D9DB1C3}" type="presParOf" srcId="{1BFCCB49-D6B2-4D68-A316-4D639B970585}" destId="{C9546F8B-BEC8-4022-B332-342F34BDA4A4}" srcOrd="1" destOrd="0" presId="urn:microsoft.com/office/officeart/2005/8/layout/vList5"/>
    <dgm:cxn modelId="{BB77B802-F0EC-47F4-A6A9-17EFA6DFBAAE}" type="presParOf" srcId="{D1BD8497-8383-41D8-87E4-C08C5B1A3BB3}" destId="{50D5B6E7-759F-40F1-9963-4E3AD8BE956F}" srcOrd="5" destOrd="0" presId="urn:microsoft.com/office/officeart/2005/8/layout/vList5"/>
    <dgm:cxn modelId="{BC75DFA5-9AC5-4E6E-8EF2-DB5B73AC291F}" type="presParOf" srcId="{D1BD8497-8383-41D8-87E4-C08C5B1A3BB3}" destId="{3C9CD8EC-CAD3-42C6-844F-8B5E9E90D362}" srcOrd="6" destOrd="0" presId="urn:microsoft.com/office/officeart/2005/8/layout/vList5"/>
    <dgm:cxn modelId="{F52837D0-E4F3-443F-BF68-80D396009D61}" type="presParOf" srcId="{3C9CD8EC-CAD3-42C6-844F-8B5E9E90D362}" destId="{57ECC843-359A-444B-A36D-C77E309DE7E5}" srcOrd="0" destOrd="0" presId="urn:microsoft.com/office/officeart/2005/8/layout/vList5"/>
    <dgm:cxn modelId="{28B07081-DD81-40ED-97A7-1BDEFA2DDD1E}" type="presParOf" srcId="{3C9CD8EC-CAD3-42C6-844F-8B5E9E90D362}" destId="{44D37AD3-966D-4B54-A0AE-085559DDF92A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018E9B3-8624-47D3-A08F-73532F3A7809}" type="doc">
      <dgm:prSet loTypeId="urn:microsoft.com/office/officeart/2009/3/layout/BlockDescendingList" loCatId="list" qsTypeId="urn:microsoft.com/office/officeart/2005/8/quickstyle/simple1" qsCatId="simple" csTypeId="urn:microsoft.com/office/officeart/2005/8/colors/accent3_3" csCatId="accent3" phldr="1"/>
      <dgm:spPr/>
      <dgm:t>
        <a:bodyPr/>
        <a:lstStyle/>
        <a:p>
          <a:endParaRPr lang="pt-BR"/>
        </a:p>
      </dgm:t>
    </dgm:pt>
    <dgm:pt modelId="{BC714F81-60FD-4C46-88BE-34333808F3A9}">
      <dgm:prSet phldrT="[Texto]"/>
      <dgm:spPr/>
      <dgm:t>
        <a:bodyPr/>
        <a:lstStyle/>
        <a:p>
          <a:r>
            <a:rPr lang="pt-BR" b="1" dirty="0"/>
            <a:t>Informativo</a:t>
          </a:r>
        </a:p>
      </dgm:t>
    </dgm:pt>
    <dgm:pt modelId="{EB7326BB-DC3C-46E7-A5A7-EC81105246F5}" type="parTrans" cxnId="{BEF1ACE8-6C37-49E3-AB3B-54E24490C0B4}">
      <dgm:prSet/>
      <dgm:spPr/>
      <dgm:t>
        <a:bodyPr/>
        <a:lstStyle/>
        <a:p>
          <a:endParaRPr lang="pt-BR"/>
        </a:p>
      </dgm:t>
    </dgm:pt>
    <dgm:pt modelId="{3F3281B2-93CC-4B5B-B15E-AE920A15FDA2}" type="sibTrans" cxnId="{BEF1ACE8-6C37-49E3-AB3B-54E24490C0B4}">
      <dgm:prSet/>
      <dgm:spPr/>
      <dgm:t>
        <a:bodyPr/>
        <a:lstStyle/>
        <a:p>
          <a:endParaRPr lang="pt-BR"/>
        </a:p>
      </dgm:t>
    </dgm:pt>
    <dgm:pt modelId="{D2251108-3418-4328-898F-2323CA103CB3}">
      <dgm:prSet phldrT="[Texto]"/>
      <dgm:spPr/>
      <dgm:t>
        <a:bodyPr/>
        <a:lstStyle/>
        <a:p>
          <a:r>
            <a:rPr lang="pt-BR" dirty="0"/>
            <a:t>Apresenta informações sobre atividades, projetos, desempenho de equipes e outros fatores relevantes para a organização.</a:t>
          </a:r>
        </a:p>
      </dgm:t>
    </dgm:pt>
    <dgm:pt modelId="{B1058D07-05E7-4943-A483-43318B21740B}" type="parTrans" cxnId="{EDD8A386-E292-42E0-87A6-DACDC1BD3598}">
      <dgm:prSet/>
      <dgm:spPr/>
      <dgm:t>
        <a:bodyPr/>
        <a:lstStyle/>
        <a:p>
          <a:endParaRPr lang="pt-BR"/>
        </a:p>
      </dgm:t>
    </dgm:pt>
    <dgm:pt modelId="{11DD45B8-602E-467F-B73D-A3406B36AC13}" type="sibTrans" cxnId="{EDD8A386-E292-42E0-87A6-DACDC1BD3598}">
      <dgm:prSet/>
      <dgm:spPr/>
      <dgm:t>
        <a:bodyPr/>
        <a:lstStyle/>
        <a:p>
          <a:endParaRPr lang="pt-BR"/>
        </a:p>
      </dgm:t>
    </dgm:pt>
    <dgm:pt modelId="{B822CD9C-B7A4-4FD6-AFFD-F0596844657D}">
      <dgm:prSet phldrT="[Texto]"/>
      <dgm:spPr/>
      <dgm:t>
        <a:bodyPr/>
        <a:lstStyle/>
        <a:p>
          <a:r>
            <a:rPr lang="pt-BR" b="1" dirty="0"/>
            <a:t>Analítico</a:t>
          </a:r>
          <a:endParaRPr lang="pt-BR" dirty="0"/>
        </a:p>
      </dgm:t>
    </dgm:pt>
    <dgm:pt modelId="{093DE860-1136-405E-93BE-D44B9B9B0CA6}" type="parTrans" cxnId="{3988BA6F-8781-4FED-95F9-095A72BDEB43}">
      <dgm:prSet/>
      <dgm:spPr/>
      <dgm:t>
        <a:bodyPr/>
        <a:lstStyle/>
        <a:p>
          <a:endParaRPr lang="pt-BR"/>
        </a:p>
      </dgm:t>
    </dgm:pt>
    <dgm:pt modelId="{1B1F1A03-C314-4AEC-8F39-78E71BAF84D1}" type="sibTrans" cxnId="{3988BA6F-8781-4FED-95F9-095A72BDEB43}">
      <dgm:prSet/>
      <dgm:spPr/>
      <dgm:t>
        <a:bodyPr/>
        <a:lstStyle/>
        <a:p>
          <a:endParaRPr lang="pt-BR"/>
        </a:p>
      </dgm:t>
    </dgm:pt>
    <dgm:pt modelId="{3BB09E96-BD8D-452A-A993-F8BD541B94AD}">
      <dgm:prSet phldrT="[Texto]"/>
      <dgm:spPr/>
      <dgm:t>
        <a:bodyPr/>
        <a:lstStyle/>
        <a:p>
          <a:r>
            <a:rPr lang="pt-BR" dirty="0"/>
            <a:t>Analisam dados para entender o contexto ou apresentar recomendações. </a:t>
          </a:r>
          <a:r>
            <a:rPr lang="pt-BR" dirty="0" err="1"/>
            <a:t>Ex</a:t>
          </a:r>
          <a:r>
            <a:rPr lang="pt-BR" dirty="0"/>
            <a:t>: análise de mercado ou análise de concorrência.</a:t>
          </a:r>
        </a:p>
      </dgm:t>
    </dgm:pt>
    <dgm:pt modelId="{F544FCFC-E902-4EB3-B8ED-9600FE264B33}" type="parTrans" cxnId="{88989531-F79F-4888-B9A2-8C853AE35237}">
      <dgm:prSet/>
      <dgm:spPr/>
      <dgm:t>
        <a:bodyPr/>
        <a:lstStyle/>
        <a:p>
          <a:endParaRPr lang="pt-BR"/>
        </a:p>
      </dgm:t>
    </dgm:pt>
    <dgm:pt modelId="{86D2B8BA-AF77-4E45-88F0-32854C5327A4}" type="sibTrans" cxnId="{88989531-F79F-4888-B9A2-8C853AE35237}">
      <dgm:prSet/>
      <dgm:spPr/>
      <dgm:t>
        <a:bodyPr/>
        <a:lstStyle/>
        <a:p>
          <a:endParaRPr lang="pt-BR"/>
        </a:p>
      </dgm:t>
    </dgm:pt>
    <dgm:pt modelId="{D3CEFE94-C563-499A-995E-48D65BE75DD4}">
      <dgm:prSet phldrT="[Texto]"/>
      <dgm:spPr/>
      <dgm:t>
        <a:bodyPr/>
        <a:lstStyle/>
        <a:p>
          <a:r>
            <a:rPr lang="pt-BR" b="1" dirty="0"/>
            <a:t>Incidência</a:t>
          </a:r>
          <a:endParaRPr lang="pt-BR" dirty="0"/>
        </a:p>
      </dgm:t>
    </dgm:pt>
    <dgm:pt modelId="{46498719-F963-4F65-A88F-316FF08A2798}" type="sibTrans" cxnId="{81A5473A-244D-43B6-B31A-A46260B34814}">
      <dgm:prSet/>
      <dgm:spPr/>
      <dgm:t>
        <a:bodyPr/>
        <a:lstStyle/>
        <a:p>
          <a:endParaRPr lang="pt-BR"/>
        </a:p>
      </dgm:t>
    </dgm:pt>
    <dgm:pt modelId="{A3EF69CD-C800-4A34-B9C8-5A6523A3EA30}" type="parTrans" cxnId="{81A5473A-244D-43B6-B31A-A46260B34814}">
      <dgm:prSet/>
      <dgm:spPr/>
      <dgm:t>
        <a:bodyPr/>
        <a:lstStyle/>
        <a:p>
          <a:endParaRPr lang="pt-BR"/>
        </a:p>
      </dgm:t>
    </dgm:pt>
    <dgm:pt modelId="{8B5D1383-A66E-4DB3-832B-291DFFF6D8FB}">
      <dgm:prSet phldrT="[Texto]"/>
      <dgm:spPr/>
      <dgm:t>
        <a:bodyPr/>
        <a:lstStyle/>
        <a:p>
          <a:r>
            <a:rPr lang="pt-BR" dirty="0"/>
            <a:t>Pretende registrar um incidente ou acidente, como um relatório de segurança sobre incidentes de trabalho.</a:t>
          </a:r>
        </a:p>
      </dgm:t>
    </dgm:pt>
    <dgm:pt modelId="{0172ED1D-7EC3-47C5-B866-DE84E4E23E5B}" type="sibTrans" cxnId="{A6CE1C6A-8FB3-48FE-AFC4-B701904887D8}">
      <dgm:prSet/>
      <dgm:spPr/>
      <dgm:t>
        <a:bodyPr/>
        <a:lstStyle/>
        <a:p>
          <a:endParaRPr lang="pt-BR"/>
        </a:p>
      </dgm:t>
    </dgm:pt>
    <dgm:pt modelId="{E633D260-5CC1-4A15-8EDE-BB3D8CCFFC35}" type="parTrans" cxnId="{A6CE1C6A-8FB3-48FE-AFC4-B701904887D8}">
      <dgm:prSet/>
      <dgm:spPr/>
      <dgm:t>
        <a:bodyPr/>
        <a:lstStyle/>
        <a:p>
          <a:endParaRPr lang="pt-BR"/>
        </a:p>
      </dgm:t>
    </dgm:pt>
    <dgm:pt modelId="{85308A1A-29BD-487F-84FB-6A821A86E9CE}" type="pres">
      <dgm:prSet presAssocID="{8018E9B3-8624-47D3-A08F-73532F3A7809}" presName="Name0" presStyleCnt="0">
        <dgm:presLayoutVars>
          <dgm:chMax val="7"/>
          <dgm:chPref val="7"/>
          <dgm:dir/>
          <dgm:animLvl val="lvl"/>
        </dgm:presLayoutVars>
      </dgm:prSet>
      <dgm:spPr/>
    </dgm:pt>
    <dgm:pt modelId="{25AEE27B-B859-48A5-95B0-1469E4962E1E}" type="pres">
      <dgm:prSet presAssocID="{BC714F81-60FD-4C46-88BE-34333808F3A9}" presName="parentText_1" presStyleLbl="node1" presStyleIdx="0" presStyleCnt="3">
        <dgm:presLayoutVars>
          <dgm:chMax val="1"/>
          <dgm:chPref val="1"/>
          <dgm:bulletEnabled val="1"/>
        </dgm:presLayoutVars>
      </dgm:prSet>
      <dgm:spPr/>
    </dgm:pt>
    <dgm:pt modelId="{8FC53CA5-82F0-43DD-B417-830F39DDD615}" type="pres">
      <dgm:prSet presAssocID="{BC714F81-60FD-4C46-88BE-34333808F3A9}" presName="childText_1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A1E38471-4C93-423B-98B9-1FD3138400CC}" type="pres">
      <dgm:prSet presAssocID="{BC714F81-60FD-4C46-88BE-34333808F3A9}" presName="accentShape_1" presStyleCnt="0"/>
      <dgm:spPr/>
    </dgm:pt>
    <dgm:pt modelId="{1FA5D811-4E52-4A4F-B2F9-0C108BB1E98E}" type="pres">
      <dgm:prSet presAssocID="{BC714F81-60FD-4C46-88BE-34333808F3A9}" presName="imageRepeatNode" presStyleLbl="node1" presStyleIdx="0" presStyleCnt="3"/>
      <dgm:spPr/>
    </dgm:pt>
    <dgm:pt modelId="{A2FBD2C0-F4CE-4CF8-8467-835FCD17EEFD}" type="pres">
      <dgm:prSet presAssocID="{B822CD9C-B7A4-4FD6-AFFD-F0596844657D}" presName="parentText_2" presStyleLbl="node1" presStyleIdx="0" presStyleCnt="3">
        <dgm:presLayoutVars>
          <dgm:chMax val="1"/>
          <dgm:chPref val="1"/>
          <dgm:bulletEnabled val="1"/>
        </dgm:presLayoutVars>
      </dgm:prSet>
      <dgm:spPr/>
    </dgm:pt>
    <dgm:pt modelId="{9DF432B1-86C3-48BC-A962-B7AAD77C0AA5}" type="pres">
      <dgm:prSet presAssocID="{B822CD9C-B7A4-4FD6-AFFD-F0596844657D}" presName="childText_2" presStyleLbl="node2" presStyleIdx="0" presStyleCnt="0">
        <dgm:presLayoutVars>
          <dgm:chMax val="0"/>
          <dgm:chPref val="0"/>
          <dgm:bulletEnabled val="1"/>
        </dgm:presLayoutVars>
      </dgm:prSet>
      <dgm:spPr/>
    </dgm:pt>
    <dgm:pt modelId="{A1744A42-B49A-43A5-B30A-72CD98FC9329}" type="pres">
      <dgm:prSet presAssocID="{B822CD9C-B7A4-4FD6-AFFD-F0596844657D}" presName="accentShape_2" presStyleCnt="0"/>
      <dgm:spPr/>
    </dgm:pt>
    <dgm:pt modelId="{0A709E36-491D-4440-BD40-0F12C6538104}" type="pres">
      <dgm:prSet presAssocID="{B822CD9C-B7A4-4FD6-AFFD-F0596844657D}" presName="imageRepeatNode" presStyleLbl="node1" presStyleIdx="1" presStyleCnt="3"/>
      <dgm:spPr/>
    </dgm:pt>
    <dgm:pt modelId="{6449AE7B-59D7-4D00-A8B2-8D267C0EC56D}" type="pres">
      <dgm:prSet presAssocID="{D3CEFE94-C563-499A-995E-48D65BE75DD4}" presName="parentText_3" presStyleLbl="node1" presStyleIdx="1" presStyleCnt="3">
        <dgm:presLayoutVars>
          <dgm:chMax val="1"/>
          <dgm:chPref val="1"/>
          <dgm:bulletEnabled val="1"/>
        </dgm:presLayoutVars>
      </dgm:prSet>
      <dgm:spPr/>
    </dgm:pt>
    <dgm:pt modelId="{E4D714CE-19B7-4729-8FC9-00261DB9FEED}" type="pres">
      <dgm:prSet presAssocID="{D3CEFE94-C563-499A-995E-48D65BE75DD4}" presName="childText_3" presStyleLbl="node2" presStyleIdx="0" presStyleCnt="0">
        <dgm:presLayoutVars>
          <dgm:chMax val="0"/>
          <dgm:chPref val="0"/>
          <dgm:bulletEnabled val="1"/>
        </dgm:presLayoutVars>
      </dgm:prSet>
      <dgm:spPr/>
    </dgm:pt>
    <dgm:pt modelId="{016C6489-1997-4214-A69C-469FF9F85AA0}" type="pres">
      <dgm:prSet presAssocID="{D3CEFE94-C563-499A-995E-48D65BE75DD4}" presName="accentShape_3" presStyleCnt="0"/>
      <dgm:spPr/>
    </dgm:pt>
    <dgm:pt modelId="{1876DA01-18D7-47E1-A19C-97C8C1B7EA25}" type="pres">
      <dgm:prSet presAssocID="{D3CEFE94-C563-499A-995E-48D65BE75DD4}" presName="imageRepeatNode" presStyleLbl="node1" presStyleIdx="2" presStyleCnt="3"/>
      <dgm:spPr/>
    </dgm:pt>
  </dgm:ptLst>
  <dgm:cxnLst>
    <dgm:cxn modelId="{3EAA260F-3E08-4FFF-A0CD-8F44F5275E55}" type="presOf" srcId="{3BB09E96-BD8D-452A-A993-F8BD541B94AD}" destId="{9DF432B1-86C3-48BC-A962-B7AAD77C0AA5}" srcOrd="0" destOrd="0" presId="urn:microsoft.com/office/officeart/2009/3/layout/BlockDescendingList"/>
    <dgm:cxn modelId="{BFCEF313-493E-4322-8E01-60B9F61089BE}" type="presOf" srcId="{8018E9B3-8624-47D3-A08F-73532F3A7809}" destId="{85308A1A-29BD-487F-84FB-6A821A86E9CE}" srcOrd="0" destOrd="0" presId="urn:microsoft.com/office/officeart/2009/3/layout/BlockDescendingList"/>
    <dgm:cxn modelId="{88989531-F79F-4888-B9A2-8C853AE35237}" srcId="{B822CD9C-B7A4-4FD6-AFFD-F0596844657D}" destId="{3BB09E96-BD8D-452A-A993-F8BD541B94AD}" srcOrd="0" destOrd="0" parTransId="{F544FCFC-E902-4EB3-B8ED-9600FE264B33}" sibTransId="{86D2B8BA-AF77-4E45-88F0-32854C5327A4}"/>
    <dgm:cxn modelId="{81A5473A-244D-43B6-B31A-A46260B34814}" srcId="{8018E9B3-8624-47D3-A08F-73532F3A7809}" destId="{D3CEFE94-C563-499A-995E-48D65BE75DD4}" srcOrd="2" destOrd="0" parTransId="{A3EF69CD-C800-4A34-B9C8-5A6523A3EA30}" sibTransId="{46498719-F963-4F65-A88F-316FF08A2798}"/>
    <dgm:cxn modelId="{A6CE1C6A-8FB3-48FE-AFC4-B701904887D8}" srcId="{D3CEFE94-C563-499A-995E-48D65BE75DD4}" destId="{8B5D1383-A66E-4DB3-832B-291DFFF6D8FB}" srcOrd="0" destOrd="0" parTransId="{E633D260-5CC1-4A15-8EDE-BB3D8CCFFC35}" sibTransId="{0172ED1D-7EC3-47C5-B866-DE84E4E23E5B}"/>
    <dgm:cxn modelId="{3988BA6F-8781-4FED-95F9-095A72BDEB43}" srcId="{8018E9B3-8624-47D3-A08F-73532F3A7809}" destId="{B822CD9C-B7A4-4FD6-AFFD-F0596844657D}" srcOrd="1" destOrd="0" parTransId="{093DE860-1136-405E-93BE-D44B9B9B0CA6}" sibTransId="{1B1F1A03-C314-4AEC-8F39-78E71BAF84D1}"/>
    <dgm:cxn modelId="{FFBC3F52-C8C0-4435-AB22-6D47C8E1E8C9}" type="presOf" srcId="{B822CD9C-B7A4-4FD6-AFFD-F0596844657D}" destId="{A2FBD2C0-F4CE-4CF8-8467-835FCD17EEFD}" srcOrd="0" destOrd="0" presId="urn:microsoft.com/office/officeart/2009/3/layout/BlockDescendingList"/>
    <dgm:cxn modelId="{F36C4C55-36CC-48D6-B83B-A5210E3FD221}" type="presOf" srcId="{BC714F81-60FD-4C46-88BE-34333808F3A9}" destId="{25AEE27B-B859-48A5-95B0-1469E4962E1E}" srcOrd="0" destOrd="0" presId="urn:microsoft.com/office/officeart/2009/3/layout/BlockDescendingList"/>
    <dgm:cxn modelId="{5DC06F85-05F5-4572-BD5B-E060F4AF4C62}" type="presOf" srcId="{8B5D1383-A66E-4DB3-832B-291DFFF6D8FB}" destId="{E4D714CE-19B7-4729-8FC9-00261DB9FEED}" srcOrd="0" destOrd="0" presId="urn:microsoft.com/office/officeart/2009/3/layout/BlockDescendingList"/>
    <dgm:cxn modelId="{EDD8A386-E292-42E0-87A6-DACDC1BD3598}" srcId="{BC714F81-60FD-4C46-88BE-34333808F3A9}" destId="{D2251108-3418-4328-898F-2323CA103CB3}" srcOrd="0" destOrd="0" parTransId="{B1058D07-05E7-4943-A483-43318B21740B}" sibTransId="{11DD45B8-602E-467F-B73D-A3406B36AC13}"/>
    <dgm:cxn modelId="{BCB6AA8A-C106-4976-B2E1-ABF0BA855F34}" type="presOf" srcId="{D3CEFE94-C563-499A-995E-48D65BE75DD4}" destId="{6449AE7B-59D7-4D00-A8B2-8D267C0EC56D}" srcOrd="0" destOrd="0" presId="urn:microsoft.com/office/officeart/2009/3/layout/BlockDescendingList"/>
    <dgm:cxn modelId="{417CB7C3-46E0-4E7C-8E02-D70E47747711}" type="presOf" srcId="{D3CEFE94-C563-499A-995E-48D65BE75DD4}" destId="{1876DA01-18D7-47E1-A19C-97C8C1B7EA25}" srcOrd="1" destOrd="0" presId="urn:microsoft.com/office/officeart/2009/3/layout/BlockDescendingList"/>
    <dgm:cxn modelId="{5402A3CF-3568-4655-AB70-7B39238BDE3A}" type="presOf" srcId="{B822CD9C-B7A4-4FD6-AFFD-F0596844657D}" destId="{0A709E36-491D-4440-BD40-0F12C6538104}" srcOrd="1" destOrd="0" presId="urn:microsoft.com/office/officeart/2009/3/layout/BlockDescendingList"/>
    <dgm:cxn modelId="{0AEED6CF-7276-4535-AD80-F89B0DDD3E8E}" type="presOf" srcId="{D2251108-3418-4328-898F-2323CA103CB3}" destId="{8FC53CA5-82F0-43DD-B417-830F39DDD615}" srcOrd="0" destOrd="0" presId="urn:microsoft.com/office/officeart/2009/3/layout/BlockDescendingList"/>
    <dgm:cxn modelId="{BEF1ACE8-6C37-49E3-AB3B-54E24490C0B4}" srcId="{8018E9B3-8624-47D3-A08F-73532F3A7809}" destId="{BC714F81-60FD-4C46-88BE-34333808F3A9}" srcOrd="0" destOrd="0" parTransId="{EB7326BB-DC3C-46E7-A5A7-EC81105246F5}" sibTransId="{3F3281B2-93CC-4B5B-B15E-AE920A15FDA2}"/>
    <dgm:cxn modelId="{50E832FE-3A0D-403A-A95A-D967BFB1D8CF}" type="presOf" srcId="{BC714F81-60FD-4C46-88BE-34333808F3A9}" destId="{1FA5D811-4E52-4A4F-B2F9-0C108BB1E98E}" srcOrd="1" destOrd="0" presId="urn:microsoft.com/office/officeart/2009/3/layout/BlockDescendingList"/>
    <dgm:cxn modelId="{20F0882A-FC37-4EE8-918E-F6492104D807}" type="presParOf" srcId="{85308A1A-29BD-487F-84FB-6A821A86E9CE}" destId="{25AEE27B-B859-48A5-95B0-1469E4962E1E}" srcOrd="0" destOrd="0" presId="urn:microsoft.com/office/officeart/2009/3/layout/BlockDescendingList"/>
    <dgm:cxn modelId="{89D54049-6AE2-43D8-BE57-E82D20661A18}" type="presParOf" srcId="{85308A1A-29BD-487F-84FB-6A821A86E9CE}" destId="{8FC53CA5-82F0-43DD-B417-830F39DDD615}" srcOrd="1" destOrd="0" presId="urn:microsoft.com/office/officeart/2009/3/layout/BlockDescendingList"/>
    <dgm:cxn modelId="{494434C4-5B54-47A2-A912-BB88A4BA805C}" type="presParOf" srcId="{85308A1A-29BD-487F-84FB-6A821A86E9CE}" destId="{A1E38471-4C93-423B-98B9-1FD3138400CC}" srcOrd="2" destOrd="0" presId="urn:microsoft.com/office/officeart/2009/3/layout/BlockDescendingList"/>
    <dgm:cxn modelId="{218039BA-1774-46A4-B07A-3B5A9B8E567A}" type="presParOf" srcId="{A1E38471-4C93-423B-98B9-1FD3138400CC}" destId="{1FA5D811-4E52-4A4F-B2F9-0C108BB1E98E}" srcOrd="0" destOrd="0" presId="urn:microsoft.com/office/officeart/2009/3/layout/BlockDescendingList"/>
    <dgm:cxn modelId="{F5844A0B-5D2B-40F2-8675-DA43AEBEDB89}" type="presParOf" srcId="{85308A1A-29BD-487F-84FB-6A821A86E9CE}" destId="{A2FBD2C0-F4CE-4CF8-8467-835FCD17EEFD}" srcOrd="3" destOrd="0" presId="urn:microsoft.com/office/officeart/2009/3/layout/BlockDescendingList"/>
    <dgm:cxn modelId="{F031A62F-8B9D-4B01-A7B6-F9BCACA9F40A}" type="presParOf" srcId="{85308A1A-29BD-487F-84FB-6A821A86E9CE}" destId="{9DF432B1-86C3-48BC-A962-B7AAD77C0AA5}" srcOrd="4" destOrd="0" presId="urn:microsoft.com/office/officeart/2009/3/layout/BlockDescendingList"/>
    <dgm:cxn modelId="{DDA03DA8-90CC-4A30-B1CE-7856551E45D9}" type="presParOf" srcId="{85308A1A-29BD-487F-84FB-6A821A86E9CE}" destId="{A1744A42-B49A-43A5-B30A-72CD98FC9329}" srcOrd="5" destOrd="0" presId="urn:microsoft.com/office/officeart/2009/3/layout/BlockDescendingList"/>
    <dgm:cxn modelId="{A8C771DE-50B4-49AE-984B-55C92AD915F8}" type="presParOf" srcId="{A1744A42-B49A-43A5-B30A-72CD98FC9329}" destId="{0A709E36-491D-4440-BD40-0F12C6538104}" srcOrd="0" destOrd="0" presId="urn:microsoft.com/office/officeart/2009/3/layout/BlockDescendingList"/>
    <dgm:cxn modelId="{8D37D618-45CE-4CD4-9E9A-AD6831A7A64E}" type="presParOf" srcId="{85308A1A-29BD-487F-84FB-6A821A86E9CE}" destId="{6449AE7B-59D7-4D00-A8B2-8D267C0EC56D}" srcOrd="6" destOrd="0" presId="urn:microsoft.com/office/officeart/2009/3/layout/BlockDescendingList"/>
    <dgm:cxn modelId="{1EEC6A7E-5C8C-4437-87F6-E59F1AD37C98}" type="presParOf" srcId="{85308A1A-29BD-487F-84FB-6A821A86E9CE}" destId="{E4D714CE-19B7-4729-8FC9-00261DB9FEED}" srcOrd="7" destOrd="0" presId="urn:microsoft.com/office/officeart/2009/3/layout/BlockDescendingList"/>
    <dgm:cxn modelId="{6C6861DF-761F-4C00-89F7-352EC862FFEB}" type="presParOf" srcId="{85308A1A-29BD-487F-84FB-6A821A86E9CE}" destId="{016C6489-1997-4214-A69C-469FF9F85AA0}" srcOrd="8" destOrd="0" presId="urn:microsoft.com/office/officeart/2009/3/layout/BlockDescendingList"/>
    <dgm:cxn modelId="{CF5440A6-703D-4D69-BA24-0859A85938FA}" type="presParOf" srcId="{016C6489-1997-4214-A69C-469FF9F85AA0}" destId="{1876DA01-18D7-47E1-A19C-97C8C1B7EA25}" srcOrd="0" destOrd="0" presId="urn:microsoft.com/office/officeart/2009/3/layout/BlockDescending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D78BCA0-5506-44CF-8AA8-9049E3F200D2}" type="doc">
      <dgm:prSet loTypeId="urn:microsoft.com/office/officeart/2005/8/layout/hList3" loCatId="list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pt-BR"/>
        </a:p>
      </dgm:t>
    </dgm:pt>
    <dgm:pt modelId="{9AD4CE00-F992-452B-B08B-5C34D0830D33}">
      <dgm:prSet phldrT="[Texto]"/>
      <dgm:spPr/>
      <dgm:t>
        <a:bodyPr/>
        <a:lstStyle/>
        <a:p>
          <a:pPr algn="l"/>
          <a:r>
            <a:rPr lang="pt-BR" b="0" i="0" dirty="0"/>
            <a:t>O relatório de incidência é um documento que registra a ocorrência de um evento específico. Ele é usado para documentar o que aconteceu, quando aconteceu, onde aconteceu e quem estava envolvido</a:t>
          </a:r>
          <a:endParaRPr lang="pt-BR" dirty="0"/>
        </a:p>
      </dgm:t>
    </dgm:pt>
    <dgm:pt modelId="{D4E27447-7D87-47FE-B97B-008DE73ED2B9}" type="parTrans" cxnId="{B641C0AE-AB0A-4A28-9BBA-8AAB5CED66E8}">
      <dgm:prSet/>
      <dgm:spPr/>
      <dgm:t>
        <a:bodyPr/>
        <a:lstStyle/>
        <a:p>
          <a:endParaRPr lang="pt-BR"/>
        </a:p>
      </dgm:t>
    </dgm:pt>
    <dgm:pt modelId="{BC163019-514C-495B-B510-D7E52516434D}" type="sibTrans" cxnId="{B641C0AE-AB0A-4A28-9BBA-8AAB5CED66E8}">
      <dgm:prSet/>
      <dgm:spPr/>
      <dgm:t>
        <a:bodyPr/>
        <a:lstStyle/>
        <a:p>
          <a:endParaRPr lang="pt-BR"/>
        </a:p>
      </dgm:t>
    </dgm:pt>
    <dgm:pt modelId="{B28DACE4-D4BA-4DA4-BC47-CD95B57B4469}">
      <dgm:prSet phldrT="[Texto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pt-BR" b="0" i="0" dirty="0"/>
            <a:t>Interna</a:t>
          </a:r>
          <a:endParaRPr lang="pt-BR" dirty="0"/>
        </a:p>
      </dgm:t>
    </dgm:pt>
    <dgm:pt modelId="{47254D6F-94F2-4F9D-9AD1-EB338FE2E387}" type="parTrans" cxnId="{A3D88B63-FB2E-4271-81FD-982B0AB7E126}">
      <dgm:prSet/>
      <dgm:spPr/>
      <dgm:t>
        <a:bodyPr/>
        <a:lstStyle/>
        <a:p>
          <a:endParaRPr lang="pt-BR"/>
        </a:p>
      </dgm:t>
    </dgm:pt>
    <dgm:pt modelId="{E77BEF3A-F8F7-44DB-9ED7-EA6D53128285}" type="sibTrans" cxnId="{A3D88B63-FB2E-4271-81FD-982B0AB7E126}">
      <dgm:prSet/>
      <dgm:spPr/>
      <dgm:t>
        <a:bodyPr/>
        <a:lstStyle/>
        <a:p>
          <a:endParaRPr lang="pt-BR"/>
        </a:p>
      </dgm:t>
    </dgm:pt>
    <dgm:pt modelId="{02BDB361-FDCA-495B-9EF1-945D77F7D166}">
      <dgm:prSet phldrT="[Texto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pt-BR" b="0" i="0" dirty="0"/>
            <a:t>Externa</a:t>
          </a:r>
          <a:endParaRPr lang="pt-BR" dirty="0"/>
        </a:p>
      </dgm:t>
    </dgm:pt>
    <dgm:pt modelId="{5FB4E65F-62C1-4A85-BE28-326EBD06BB67}" type="parTrans" cxnId="{7F5D61F2-D078-468F-AD01-A88055781BB6}">
      <dgm:prSet/>
      <dgm:spPr/>
      <dgm:t>
        <a:bodyPr/>
        <a:lstStyle/>
        <a:p>
          <a:endParaRPr lang="pt-BR"/>
        </a:p>
      </dgm:t>
    </dgm:pt>
    <dgm:pt modelId="{12EDA892-D782-4591-B5F4-75CAD5F93887}" type="sibTrans" cxnId="{7F5D61F2-D078-468F-AD01-A88055781BB6}">
      <dgm:prSet/>
      <dgm:spPr/>
      <dgm:t>
        <a:bodyPr/>
        <a:lstStyle/>
        <a:p>
          <a:endParaRPr lang="pt-BR"/>
        </a:p>
      </dgm:t>
    </dgm:pt>
    <dgm:pt modelId="{DCAEEEEA-FD08-4835-9A2F-5277C0A88532}" type="pres">
      <dgm:prSet presAssocID="{6D78BCA0-5506-44CF-8AA8-9049E3F200D2}" presName="composite" presStyleCnt="0">
        <dgm:presLayoutVars>
          <dgm:chMax val="1"/>
          <dgm:dir/>
          <dgm:resizeHandles val="exact"/>
        </dgm:presLayoutVars>
      </dgm:prSet>
      <dgm:spPr/>
    </dgm:pt>
    <dgm:pt modelId="{04D7332C-FA74-4467-BBFD-100E1AEF75B1}" type="pres">
      <dgm:prSet presAssocID="{9AD4CE00-F992-452B-B08B-5C34D0830D33}" presName="roof" presStyleLbl="dkBgShp" presStyleIdx="0" presStyleCnt="2"/>
      <dgm:spPr/>
    </dgm:pt>
    <dgm:pt modelId="{45A50A09-2EA9-4D7F-B70D-FC8A25299528}" type="pres">
      <dgm:prSet presAssocID="{9AD4CE00-F992-452B-B08B-5C34D0830D33}" presName="pillars" presStyleCnt="0"/>
      <dgm:spPr/>
    </dgm:pt>
    <dgm:pt modelId="{8C9DA1A7-94C9-4A7F-AC4F-070246655C53}" type="pres">
      <dgm:prSet presAssocID="{9AD4CE00-F992-452B-B08B-5C34D0830D33}" presName="pillar1" presStyleLbl="node1" presStyleIdx="0" presStyleCnt="2">
        <dgm:presLayoutVars>
          <dgm:bulletEnabled val="1"/>
        </dgm:presLayoutVars>
      </dgm:prSet>
      <dgm:spPr/>
    </dgm:pt>
    <dgm:pt modelId="{1C935AEC-414F-43B5-86B9-781E28307694}" type="pres">
      <dgm:prSet presAssocID="{02BDB361-FDCA-495B-9EF1-945D77F7D166}" presName="pillarX" presStyleLbl="node1" presStyleIdx="1" presStyleCnt="2">
        <dgm:presLayoutVars>
          <dgm:bulletEnabled val="1"/>
        </dgm:presLayoutVars>
      </dgm:prSet>
      <dgm:spPr/>
    </dgm:pt>
    <dgm:pt modelId="{7B9BDF7F-812E-499D-B278-35D74CC301CC}" type="pres">
      <dgm:prSet presAssocID="{9AD4CE00-F992-452B-B08B-5C34D0830D33}" presName="base" presStyleLbl="dkBgShp" presStyleIdx="1" presStyleCnt="2"/>
      <dgm:spPr/>
    </dgm:pt>
  </dgm:ptLst>
  <dgm:cxnLst>
    <dgm:cxn modelId="{A3D88B63-FB2E-4271-81FD-982B0AB7E126}" srcId="{9AD4CE00-F992-452B-B08B-5C34D0830D33}" destId="{B28DACE4-D4BA-4DA4-BC47-CD95B57B4469}" srcOrd="0" destOrd="0" parTransId="{47254D6F-94F2-4F9D-9AD1-EB338FE2E387}" sibTransId="{E77BEF3A-F8F7-44DB-9ED7-EA6D53128285}"/>
    <dgm:cxn modelId="{2D831D54-2A35-448A-A3DC-BFE86C5AF4CC}" type="presOf" srcId="{6D78BCA0-5506-44CF-8AA8-9049E3F200D2}" destId="{DCAEEEEA-FD08-4835-9A2F-5277C0A88532}" srcOrd="0" destOrd="0" presId="urn:microsoft.com/office/officeart/2005/8/layout/hList3"/>
    <dgm:cxn modelId="{9BA4108C-E3D0-449A-9998-814FD6FA2928}" type="presOf" srcId="{02BDB361-FDCA-495B-9EF1-945D77F7D166}" destId="{1C935AEC-414F-43B5-86B9-781E28307694}" srcOrd="0" destOrd="0" presId="urn:microsoft.com/office/officeart/2005/8/layout/hList3"/>
    <dgm:cxn modelId="{B641C0AE-AB0A-4A28-9BBA-8AAB5CED66E8}" srcId="{6D78BCA0-5506-44CF-8AA8-9049E3F200D2}" destId="{9AD4CE00-F992-452B-B08B-5C34D0830D33}" srcOrd="0" destOrd="0" parTransId="{D4E27447-7D87-47FE-B97B-008DE73ED2B9}" sibTransId="{BC163019-514C-495B-B510-D7E52516434D}"/>
    <dgm:cxn modelId="{1F2C59B3-01C9-43F3-AD7A-3562E938AA90}" type="presOf" srcId="{9AD4CE00-F992-452B-B08B-5C34D0830D33}" destId="{04D7332C-FA74-4467-BBFD-100E1AEF75B1}" srcOrd="0" destOrd="0" presId="urn:microsoft.com/office/officeart/2005/8/layout/hList3"/>
    <dgm:cxn modelId="{069E62B8-AFA5-4294-AF49-9D0AECE9D695}" type="presOf" srcId="{B28DACE4-D4BA-4DA4-BC47-CD95B57B4469}" destId="{8C9DA1A7-94C9-4A7F-AC4F-070246655C53}" srcOrd="0" destOrd="0" presId="urn:microsoft.com/office/officeart/2005/8/layout/hList3"/>
    <dgm:cxn modelId="{7F5D61F2-D078-468F-AD01-A88055781BB6}" srcId="{9AD4CE00-F992-452B-B08B-5C34D0830D33}" destId="{02BDB361-FDCA-495B-9EF1-945D77F7D166}" srcOrd="1" destOrd="0" parTransId="{5FB4E65F-62C1-4A85-BE28-326EBD06BB67}" sibTransId="{12EDA892-D782-4591-B5F4-75CAD5F93887}"/>
    <dgm:cxn modelId="{33315919-09D0-412B-8FBE-0D628AAA8B7C}" type="presParOf" srcId="{DCAEEEEA-FD08-4835-9A2F-5277C0A88532}" destId="{04D7332C-FA74-4467-BBFD-100E1AEF75B1}" srcOrd="0" destOrd="0" presId="urn:microsoft.com/office/officeart/2005/8/layout/hList3"/>
    <dgm:cxn modelId="{E862DE6D-1B1F-43C2-BC58-06F5EEEEE157}" type="presParOf" srcId="{DCAEEEEA-FD08-4835-9A2F-5277C0A88532}" destId="{45A50A09-2EA9-4D7F-B70D-FC8A25299528}" srcOrd="1" destOrd="0" presId="urn:microsoft.com/office/officeart/2005/8/layout/hList3"/>
    <dgm:cxn modelId="{58360EC2-FA09-4465-AB12-D6F5DB400DEC}" type="presParOf" srcId="{45A50A09-2EA9-4D7F-B70D-FC8A25299528}" destId="{8C9DA1A7-94C9-4A7F-AC4F-070246655C53}" srcOrd="0" destOrd="0" presId="urn:microsoft.com/office/officeart/2005/8/layout/hList3"/>
    <dgm:cxn modelId="{6F5DA4C6-9AB7-4000-A48B-CE4FCF1AFE8C}" type="presParOf" srcId="{45A50A09-2EA9-4D7F-B70D-FC8A25299528}" destId="{1C935AEC-414F-43B5-86B9-781E28307694}" srcOrd="1" destOrd="0" presId="urn:microsoft.com/office/officeart/2005/8/layout/hList3"/>
    <dgm:cxn modelId="{C8E68C94-677C-4DF5-A153-6B0D1252F7D3}" type="presParOf" srcId="{DCAEEEEA-FD08-4835-9A2F-5277C0A88532}" destId="{7B9BDF7F-812E-499D-B278-35D74CC301CC}" srcOrd="2" destOrd="0" presId="urn:microsoft.com/office/officeart/2005/8/layout/hList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D78BCA0-5506-44CF-8AA8-9049E3F200D2}" type="doc">
      <dgm:prSet loTypeId="urn:microsoft.com/office/officeart/2005/8/layout/hierarchy3" loCatId="list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pt-BR"/>
        </a:p>
      </dgm:t>
    </dgm:pt>
    <dgm:pt modelId="{9AD4CE00-F992-452B-B08B-5C34D0830D33}">
      <dgm:prSet phldrT="[Texto]"/>
      <dgm:spPr/>
      <dgm:t>
        <a:bodyPr/>
        <a:lstStyle/>
        <a:p>
          <a:pPr algn="just"/>
          <a:r>
            <a:rPr lang="pt-BR" b="0" i="0" dirty="0"/>
            <a:t>O relatório analítico é um documento que fornece uma análise de dados ou informações.</a:t>
          </a:r>
        </a:p>
        <a:p>
          <a:pPr algn="just"/>
          <a:r>
            <a:rPr lang="pt-BR" b="0" i="0" dirty="0"/>
            <a:t>Ele é usado para identificar tendências, padrões e outros insights.</a:t>
          </a:r>
          <a:endParaRPr lang="pt-BR" dirty="0"/>
        </a:p>
      </dgm:t>
    </dgm:pt>
    <dgm:pt modelId="{D4E27447-7D87-47FE-B97B-008DE73ED2B9}" type="parTrans" cxnId="{B641C0AE-AB0A-4A28-9BBA-8AAB5CED66E8}">
      <dgm:prSet/>
      <dgm:spPr/>
      <dgm:t>
        <a:bodyPr/>
        <a:lstStyle/>
        <a:p>
          <a:endParaRPr lang="pt-BR"/>
        </a:p>
      </dgm:t>
    </dgm:pt>
    <dgm:pt modelId="{BC163019-514C-495B-B510-D7E52516434D}" type="sibTrans" cxnId="{B641C0AE-AB0A-4A28-9BBA-8AAB5CED66E8}">
      <dgm:prSet/>
      <dgm:spPr/>
      <dgm:t>
        <a:bodyPr/>
        <a:lstStyle/>
        <a:p>
          <a:endParaRPr lang="pt-BR"/>
        </a:p>
      </dgm:t>
    </dgm:pt>
    <dgm:pt modelId="{28021F2D-AAC2-47F4-94C9-78CA81F1A8CC}">
      <dgm:prSet phldrT="[Texto]"/>
      <dgm:spPr/>
      <dgm:t>
        <a:bodyPr/>
        <a:lstStyle/>
        <a:p>
          <a:pPr algn="l"/>
          <a:r>
            <a:rPr lang="pt-BR" dirty="0"/>
            <a:t>Desafio: vamos criar um relatório no SAP? Vamos enviar o SQL para retornar os dados necessários.</a:t>
          </a:r>
        </a:p>
      </dgm:t>
    </dgm:pt>
    <dgm:pt modelId="{1A5BC667-2FFE-44BE-BD73-FC7B341CAB62}" type="parTrans" cxnId="{78E6DF7C-4A2C-416D-BB50-3A14E50D5C21}">
      <dgm:prSet/>
      <dgm:spPr/>
      <dgm:t>
        <a:bodyPr/>
        <a:lstStyle/>
        <a:p>
          <a:endParaRPr lang="pt-BR"/>
        </a:p>
      </dgm:t>
    </dgm:pt>
    <dgm:pt modelId="{516F5957-C1C8-4C39-8A4B-609B42277618}" type="sibTrans" cxnId="{78E6DF7C-4A2C-416D-BB50-3A14E50D5C21}">
      <dgm:prSet/>
      <dgm:spPr/>
      <dgm:t>
        <a:bodyPr/>
        <a:lstStyle/>
        <a:p>
          <a:endParaRPr lang="pt-BR"/>
        </a:p>
      </dgm:t>
    </dgm:pt>
    <dgm:pt modelId="{1D7D27DE-0D42-4550-A8E9-FA35F086EE71}" type="pres">
      <dgm:prSet presAssocID="{6D78BCA0-5506-44CF-8AA8-9049E3F200D2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23A330BD-9CD3-4220-843C-310550162106}" type="pres">
      <dgm:prSet presAssocID="{9AD4CE00-F992-452B-B08B-5C34D0830D33}" presName="root" presStyleCnt="0"/>
      <dgm:spPr/>
    </dgm:pt>
    <dgm:pt modelId="{21DD5FDF-FF30-4156-8557-80825A6E6A97}" type="pres">
      <dgm:prSet presAssocID="{9AD4CE00-F992-452B-B08B-5C34D0830D33}" presName="rootComposite" presStyleCnt="0"/>
      <dgm:spPr/>
    </dgm:pt>
    <dgm:pt modelId="{85A5D948-F163-46A1-8434-48D183F49B77}" type="pres">
      <dgm:prSet presAssocID="{9AD4CE00-F992-452B-B08B-5C34D0830D33}" presName="rootText" presStyleLbl="node1" presStyleIdx="0" presStyleCnt="1"/>
      <dgm:spPr/>
    </dgm:pt>
    <dgm:pt modelId="{01B581A9-351E-4060-ACBC-C86BFCA31E5B}" type="pres">
      <dgm:prSet presAssocID="{9AD4CE00-F992-452B-B08B-5C34D0830D33}" presName="rootConnector" presStyleLbl="node1" presStyleIdx="0" presStyleCnt="1"/>
      <dgm:spPr/>
    </dgm:pt>
    <dgm:pt modelId="{6301EC32-FD1A-4D10-B40D-84EBF3F18931}" type="pres">
      <dgm:prSet presAssocID="{9AD4CE00-F992-452B-B08B-5C34D0830D33}" presName="childShape" presStyleCnt="0"/>
      <dgm:spPr/>
    </dgm:pt>
    <dgm:pt modelId="{80877839-0A5F-47FB-8687-C034BC99F915}" type="pres">
      <dgm:prSet presAssocID="{1A5BC667-2FFE-44BE-BD73-FC7B341CAB62}" presName="Name13" presStyleLbl="parChTrans1D2" presStyleIdx="0" presStyleCnt="1"/>
      <dgm:spPr/>
    </dgm:pt>
    <dgm:pt modelId="{9D3D3273-8651-4A02-9D64-3DC89D594E0E}" type="pres">
      <dgm:prSet presAssocID="{28021F2D-AAC2-47F4-94C9-78CA81F1A8CC}" presName="childText" presStyleLbl="bgAcc1" presStyleIdx="0" presStyleCnt="1">
        <dgm:presLayoutVars>
          <dgm:bulletEnabled val="1"/>
        </dgm:presLayoutVars>
      </dgm:prSet>
      <dgm:spPr/>
    </dgm:pt>
  </dgm:ptLst>
  <dgm:cxnLst>
    <dgm:cxn modelId="{30058C06-68A3-4159-95C1-EA59D3A0D49B}" type="presOf" srcId="{1A5BC667-2FFE-44BE-BD73-FC7B341CAB62}" destId="{80877839-0A5F-47FB-8687-C034BC99F915}" srcOrd="0" destOrd="0" presId="urn:microsoft.com/office/officeart/2005/8/layout/hierarchy3"/>
    <dgm:cxn modelId="{23830607-F287-4EF0-BFDD-0D2E197FC56E}" type="presOf" srcId="{9AD4CE00-F992-452B-B08B-5C34D0830D33}" destId="{01B581A9-351E-4060-ACBC-C86BFCA31E5B}" srcOrd="1" destOrd="0" presId="urn:microsoft.com/office/officeart/2005/8/layout/hierarchy3"/>
    <dgm:cxn modelId="{78E6DF7C-4A2C-416D-BB50-3A14E50D5C21}" srcId="{9AD4CE00-F992-452B-B08B-5C34D0830D33}" destId="{28021F2D-AAC2-47F4-94C9-78CA81F1A8CC}" srcOrd="0" destOrd="0" parTransId="{1A5BC667-2FFE-44BE-BD73-FC7B341CAB62}" sibTransId="{516F5957-C1C8-4C39-8A4B-609B42277618}"/>
    <dgm:cxn modelId="{CA8920AB-8804-45B1-8C38-7F41F0ADB987}" type="presOf" srcId="{9AD4CE00-F992-452B-B08B-5C34D0830D33}" destId="{85A5D948-F163-46A1-8434-48D183F49B77}" srcOrd="0" destOrd="0" presId="urn:microsoft.com/office/officeart/2005/8/layout/hierarchy3"/>
    <dgm:cxn modelId="{B641C0AE-AB0A-4A28-9BBA-8AAB5CED66E8}" srcId="{6D78BCA0-5506-44CF-8AA8-9049E3F200D2}" destId="{9AD4CE00-F992-452B-B08B-5C34D0830D33}" srcOrd="0" destOrd="0" parTransId="{D4E27447-7D87-47FE-B97B-008DE73ED2B9}" sibTransId="{BC163019-514C-495B-B510-D7E52516434D}"/>
    <dgm:cxn modelId="{0120B0B3-1F2F-4ECF-8DC7-65C3EF7574BC}" type="presOf" srcId="{28021F2D-AAC2-47F4-94C9-78CA81F1A8CC}" destId="{9D3D3273-8651-4A02-9D64-3DC89D594E0E}" srcOrd="0" destOrd="0" presId="urn:microsoft.com/office/officeart/2005/8/layout/hierarchy3"/>
    <dgm:cxn modelId="{EB7379EA-BDBD-4E6E-8804-8819AA3A78D1}" type="presOf" srcId="{6D78BCA0-5506-44CF-8AA8-9049E3F200D2}" destId="{1D7D27DE-0D42-4550-A8E9-FA35F086EE71}" srcOrd="0" destOrd="0" presId="urn:microsoft.com/office/officeart/2005/8/layout/hierarchy3"/>
    <dgm:cxn modelId="{FA696416-1C66-496D-BC64-6DDF21535755}" type="presParOf" srcId="{1D7D27DE-0D42-4550-A8E9-FA35F086EE71}" destId="{23A330BD-9CD3-4220-843C-310550162106}" srcOrd="0" destOrd="0" presId="urn:microsoft.com/office/officeart/2005/8/layout/hierarchy3"/>
    <dgm:cxn modelId="{B6FBBBFB-2240-4814-9CE8-B2188DE7087E}" type="presParOf" srcId="{23A330BD-9CD3-4220-843C-310550162106}" destId="{21DD5FDF-FF30-4156-8557-80825A6E6A97}" srcOrd="0" destOrd="0" presId="urn:microsoft.com/office/officeart/2005/8/layout/hierarchy3"/>
    <dgm:cxn modelId="{DAE92891-8920-4022-B433-A985B40F7D93}" type="presParOf" srcId="{21DD5FDF-FF30-4156-8557-80825A6E6A97}" destId="{85A5D948-F163-46A1-8434-48D183F49B77}" srcOrd="0" destOrd="0" presId="urn:microsoft.com/office/officeart/2005/8/layout/hierarchy3"/>
    <dgm:cxn modelId="{FE234DCF-5663-4989-9767-B68FC68624F3}" type="presParOf" srcId="{21DD5FDF-FF30-4156-8557-80825A6E6A97}" destId="{01B581A9-351E-4060-ACBC-C86BFCA31E5B}" srcOrd="1" destOrd="0" presId="urn:microsoft.com/office/officeart/2005/8/layout/hierarchy3"/>
    <dgm:cxn modelId="{0533918D-44F3-4743-9BFF-FD663D35947F}" type="presParOf" srcId="{23A330BD-9CD3-4220-843C-310550162106}" destId="{6301EC32-FD1A-4D10-B40D-84EBF3F18931}" srcOrd="1" destOrd="0" presId="urn:microsoft.com/office/officeart/2005/8/layout/hierarchy3"/>
    <dgm:cxn modelId="{6566F80F-687E-4261-80E5-AFDFC29F60D2}" type="presParOf" srcId="{6301EC32-FD1A-4D10-B40D-84EBF3F18931}" destId="{80877839-0A5F-47FB-8687-C034BC99F915}" srcOrd="0" destOrd="0" presId="urn:microsoft.com/office/officeart/2005/8/layout/hierarchy3"/>
    <dgm:cxn modelId="{D7459550-C98C-43FB-9E70-EADA6D7ECFBA}" type="presParOf" srcId="{6301EC32-FD1A-4D10-B40D-84EBF3F18931}" destId="{9D3D3273-8651-4A02-9D64-3DC89D594E0E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81BE9C24-0CAD-46EB-BD9A-77492A7DB9CC}" type="doc">
      <dgm:prSet loTypeId="urn:microsoft.com/office/officeart/2005/8/layout/arrow2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pt-BR"/>
        </a:p>
      </dgm:t>
    </dgm:pt>
    <dgm:pt modelId="{8F3D6697-B054-479C-98BA-B8F4452692F9}">
      <dgm:prSet phldrT="[Texto]"/>
      <dgm:spPr/>
      <dgm:t>
        <a:bodyPr/>
        <a:lstStyle/>
        <a:p>
          <a:r>
            <a:rPr lang="pt-BR" b="1" dirty="0"/>
            <a:t>Defina o objetivo</a:t>
          </a:r>
          <a:endParaRPr lang="pt-BR" dirty="0"/>
        </a:p>
      </dgm:t>
    </dgm:pt>
    <dgm:pt modelId="{6AD21271-F42C-4DFA-9C21-DB6012DAA797}" type="parTrans" cxnId="{2E392288-4A5A-4D02-83F9-B90520175BCE}">
      <dgm:prSet/>
      <dgm:spPr/>
      <dgm:t>
        <a:bodyPr/>
        <a:lstStyle/>
        <a:p>
          <a:endParaRPr lang="pt-BR"/>
        </a:p>
      </dgm:t>
    </dgm:pt>
    <dgm:pt modelId="{BB392601-3B13-49EB-BCFB-A04C65EAE3EE}" type="sibTrans" cxnId="{2E392288-4A5A-4D02-83F9-B90520175BCE}">
      <dgm:prSet/>
      <dgm:spPr/>
      <dgm:t>
        <a:bodyPr/>
        <a:lstStyle/>
        <a:p>
          <a:endParaRPr lang="pt-BR"/>
        </a:p>
      </dgm:t>
    </dgm:pt>
    <dgm:pt modelId="{DA475BB9-E2E7-4D08-A6C9-FE52AF53039B}">
      <dgm:prSet phldrT="[Texto]"/>
      <dgm:spPr/>
      <dgm:t>
        <a:bodyPr/>
        <a:lstStyle/>
        <a:p>
          <a:r>
            <a:rPr lang="pt-BR" b="1" dirty="0"/>
            <a:t>Reúna dados e informações</a:t>
          </a:r>
          <a:endParaRPr lang="pt-BR" dirty="0"/>
        </a:p>
      </dgm:t>
    </dgm:pt>
    <dgm:pt modelId="{0014E54D-F69A-4939-BC1E-A3D8A8671FF0}" type="parTrans" cxnId="{DBC311C1-7E46-49B6-AF00-1630E09244DE}">
      <dgm:prSet/>
      <dgm:spPr/>
      <dgm:t>
        <a:bodyPr/>
        <a:lstStyle/>
        <a:p>
          <a:endParaRPr lang="pt-BR"/>
        </a:p>
      </dgm:t>
    </dgm:pt>
    <dgm:pt modelId="{FE850177-A4C3-4A5F-9DA3-201A82319858}" type="sibTrans" cxnId="{DBC311C1-7E46-49B6-AF00-1630E09244DE}">
      <dgm:prSet/>
      <dgm:spPr/>
      <dgm:t>
        <a:bodyPr/>
        <a:lstStyle/>
        <a:p>
          <a:endParaRPr lang="pt-BR"/>
        </a:p>
      </dgm:t>
    </dgm:pt>
    <dgm:pt modelId="{3B52E3D4-4565-4487-AF88-A0CA44C3929B}">
      <dgm:prSet phldrT="[Texto]"/>
      <dgm:spPr/>
      <dgm:t>
        <a:bodyPr/>
        <a:lstStyle/>
        <a:p>
          <a:r>
            <a:rPr lang="pt-BR" b="1" dirty="0"/>
            <a:t>Elabore o relatório</a:t>
          </a:r>
          <a:endParaRPr lang="pt-BR" dirty="0"/>
        </a:p>
      </dgm:t>
    </dgm:pt>
    <dgm:pt modelId="{5E4FBD85-7387-4107-BE3A-CE206444DAE8}" type="parTrans" cxnId="{917EA9A2-D828-4E91-A536-4D50304B2CD8}">
      <dgm:prSet/>
      <dgm:spPr/>
      <dgm:t>
        <a:bodyPr/>
        <a:lstStyle/>
        <a:p>
          <a:endParaRPr lang="pt-BR"/>
        </a:p>
      </dgm:t>
    </dgm:pt>
    <dgm:pt modelId="{FCE372D1-D438-4361-9177-524FCFC3F52A}" type="sibTrans" cxnId="{917EA9A2-D828-4E91-A536-4D50304B2CD8}">
      <dgm:prSet/>
      <dgm:spPr/>
      <dgm:t>
        <a:bodyPr/>
        <a:lstStyle/>
        <a:p>
          <a:endParaRPr lang="pt-BR"/>
        </a:p>
      </dgm:t>
    </dgm:pt>
    <dgm:pt modelId="{2630CDC3-E9C9-48E0-85FA-8F0FF9186CC4}">
      <dgm:prSet phldrT="[Texto]"/>
      <dgm:spPr/>
      <dgm:t>
        <a:bodyPr/>
        <a:lstStyle/>
        <a:p>
          <a:r>
            <a:rPr lang="pt-BR" b="1" dirty="0"/>
            <a:t>Reveja e revise</a:t>
          </a:r>
          <a:endParaRPr lang="pt-BR" dirty="0"/>
        </a:p>
      </dgm:t>
    </dgm:pt>
    <dgm:pt modelId="{49AB2980-C2E7-438B-B9ED-B2C2CC84BBC8}" type="parTrans" cxnId="{7920D852-84A0-4993-B90C-4C784F90BC8E}">
      <dgm:prSet/>
      <dgm:spPr/>
      <dgm:t>
        <a:bodyPr/>
        <a:lstStyle/>
        <a:p>
          <a:endParaRPr lang="pt-BR"/>
        </a:p>
      </dgm:t>
    </dgm:pt>
    <dgm:pt modelId="{9D773CFE-4A25-46D1-83A0-6442C96C28DE}" type="sibTrans" cxnId="{7920D852-84A0-4993-B90C-4C784F90BC8E}">
      <dgm:prSet/>
      <dgm:spPr/>
      <dgm:t>
        <a:bodyPr/>
        <a:lstStyle/>
        <a:p>
          <a:endParaRPr lang="pt-BR"/>
        </a:p>
      </dgm:t>
    </dgm:pt>
    <dgm:pt modelId="{926C2F11-F419-4E68-BC93-BD9E4F1024D1}">
      <dgm:prSet phldrT="[Texto]"/>
      <dgm:spPr/>
      <dgm:t>
        <a:bodyPr/>
        <a:lstStyle/>
        <a:p>
          <a:r>
            <a:rPr lang="pt-BR" dirty="0"/>
            <a:t>Que setor está pedindo</a:t>
          </a:r>
        </a:p>
      </dgm:t>
    </dgm:pt>
    <dgm:pt modelId="{33D12177-2E93-443A-9641-7EA248F8F902}" type="parTrans" cxnId="{11576460-5BFA-4FC4-9467-1003F2274785}">
      <dgm:prSet/>
      <dgm:spPr/>
      <dgm:t>
        <a:bodyPr/>
        <a:lstStyle/>
        <a:p>
          <a:endParaRPr lang="pt-BR"/>
        </a:p>
      </dgm:t>
    </dgm:pt>
    <dgm:pt modelId="{A5B90D27-FBFC-42B1-A500-8FAE37026D14}" type="sibTrans" cxnId="{11576460-5BFA-4FC4-9467-1003F2274785}">
      <dgm:prSet/>
      <dgm:spPr/>
      <dgm:t>
        <a:bodyPr/>
        <a:lstStyle/>
        <a:p>
          <a:endParaRPr lang="pt-BR"/>
        </a:p>
      </dgm:t>
    </dgm:pt>
    <dgm:pt modelId="{4B963AF5-F5B2-45B5-B040-C4D6A1E6BAD8}">
      <dgm:prSet phldrT="[Texto]"/>
      <dgm:spPr/>
      <dgm:t>
        <a:bodyPr/>
        <a:lstStyle/>
        <a:p>
          <a:r>
            <a:rPr lang="pt-BR" dirty="0"/>
            <a:t>Qual finalidade?</a:t>
          </a:r>
        </a:p>
      </dgm:t>
    </dgm:pt>
    <dgm:pt modelId="{F81F0F6A-ABF1-412F-BC03-143E83EDCC9E}" type="parTrans" cxnId="{B5AC9440-FCEF-4EFA-B537-7DBBA95FB730}">
      <dgm:prSet/>
      <dgm:spPr/>
      <dgm:t>
        <a:bodyPr/>
        <a:lstStyle/>
        <a:p>
          <a:endParaRPr lang="pt-BR"/>
        </a:p>
      </dgm:t>
    </dgm:pt>
    <dgm:pt modelId="{8DC73242-6573-44D2-86EA-847CDF650E3F}" type="sibTrans" cxnId="{B5AC9440-FCEF-4EFA-B537-7DBBA95FB730}">
      <dgm:prSet/>
      <dgm:spPr/>
      <dgm:t>
        <a:bodyPr/>
        <a:lstStyle/>
        <a:p>
          <a:endParaRPr lang="pt-BR"/>
        </a:p>
      </dgm:t>
    </dgm:pt>
    <dgm:pt modelId="{E0F15ED4-5F02-4B62-8AA5-AACC65C87783}">
      <dgm:prSet phldrT="[Texto]"/>
      <dgm:spPr/>
      <dgm:t>
        <a:bodyPr/>
        <a:lstStyle/>
        <a:p>
          <a:r>
            <a:rPr lang="pt-BR" dirty="0"/>
            <a:t>Limpeza e tratamento de dados</a:t>
          </a:r>
        </a:p>
      </dgm:t>
    </dgm:pt>
    <dgm:pt modelId="{9931DE3A-826B-49C3-ACE5-EA3DDDED3E6E}" type="parTrans" cxnId="{2D282137-70C5-4167-B785-AA0B56D5A952}">
      <dgm:prSet/>
      <dgm:spPr/>
      <dgm:t>
        <a:bodyPr/>
        <a:lstStyle/>
        <a:p>
          <a:endParaRPr lang="pt-BR"/>
        </a:p>
      </dgm:t>
    </dgm:pt>
    <dgm:pt modelId="{C8E0D124-32D8-47E4-863C-81E059F4B4D0}" type="sibTrans" cxnId="{2D282137-70C5-4167-B785-AA0B56D5A952}">
      <dgm:prSet/>
      <dgm:spPr/>
      <dgm:t>
        <a:bodyPr/>
        <a:lstStyle/>
        <a:p>
          <a:endParaRPr lang="pt-BR"/>
        </a:p>
      </dgm:t>
    </dgm:pt>
    <dgm:pt modelId="{934A7407-F607-431D-8450-68A686CBEF43}">
      <dgm:prSet phldrT="[Texto]"/>
      <dgm:spPr/>
      <dgm:t>
        <a:bodyPr/>
        <a:lstStyle/>
        <a:p>
          <a:r>
            <a:rPr lang="pt-BR" dirty="0"/>
            <a:t>Organização de informações</a:t>
          </a:r>
        </a:p>
      </dgm:t>
    </dgm:pt>
    <dgm:pt modelId="{6305DB1A-7BE9-45CE-829E-0144BEFC5352}" type="parTrans" cxnId="{D35872BE-EDB3-49A3-A535-C170F577BF6B}">
      <dgm:prSet/>
      <dgm:spPr/>
      <dgm:t>
        <a:bodyPr/>
        <a:lstStyle/>
        <a:p>
          <a:endParaRPr lang="pt-BR"/>
        </a:p>
      </dgm:t>
    </dgm:pt>
    <dgm:pt modelId="{9F25C23A-DCDA-4CCE-93A3-133990DE9355}" type="sibTrans" cxnId="{D35872BE-EDB3-49A3-A535-C170F577BF6B}">
      <dgm:prSet/>
      <dgm:spPr/>
      <dgm:t>
        <a:bodyPr/>
        <a:lstStyle/>
        <a:p>
          <a:endParaRPr lang="pt-BR"/>
        </a:p>
      </dgm:t>
    </dgm:pt>
    <dgm:pt modelId="{3692EECE-4796-496A-B241-84FDE0F0EC0B}">
      <dgm:prSet phldrT="[Texto]"/>
      <dgm:spPr/>
      <dgm:t>
        <a:bodyPr/>
        <a:lstStyle/>
        <a:p>
          <a:r>
            <a:rPr lang="pt-BR" dirty="0"/>
            <a:t>Usar a ferramenta correta para cada relatório</a:t>
          </a:r>
        </a:p>
      </dgm:t>
    </dgm:pt>
    <dgm:pt modelId="{216C89BB-DF97-4E96-B32D-A86736C58A36}" type="parTrans" cxnId="{1C632BFB-DB8E-4A0F-A52B-BFD46030637C}">
      <dgm:prSet/>
      <dgm:spPr/>
      <dgm:t>
        <a:bodyPr/>
        <a:lstStyle/>
        <a:p>
          <a:endParaRPr lang="pt-BR"/>
        </a:p>
      </dgm:t>
    </dgm:pt>
    <dgm:pt modelId="{8D8013FB-1DD2-47CA-A339-B32CB562C388}" type="sibTrans" cxnId="{1C632BFB-DB8E-4A0F-A52B-BFD46030637C}">
      <dgm:prSet/>
      <dgm:spPr/>
      <dgm:t>
        <a:bodyPr/>
        <a:lstStyle/>
        <a:p>
          <a:endParaRPr lang="pt-BR"/>
        </a:p>
      </dgm:t>
    </dgm:pt>
    <dgm:pt modelId="{4059F5D5-8F5C-458E-AFF8-9B88F7E1291F}">
      <dgm:prSet phldrT="[Texto]"/>
      <dgm:spPr/>
      <dgm:t>
        <a:bodyPr/>
        <a:lstStyle/>
        <a:p>
          <a:r>
            <a:rPr lang="pt-BR" dirty="0"/>
            <a:t>Precisão de análises é o principal!</a:t>
          </a:r>
        </a:p>
      </dgm:t>
    </dgm:pt>
    <dgm:pt modelId="{9409A05E-AF8D-4C42-8B1D-BD75790D2BF0}" type="parTrans" cxnId="{4D670BCB-1BD4-43EF-B999-37A4DA246449}">
      <dgm:prSet/>
      <dgm:spPr/>
      <dgm:t>
        <a:bodyPr/>
        <a:lstStyle/>
        <a:p>
          <a:endParaRPr lang="pt-BR"/>
        </a:p>
      </dgm:t>
    </dgm:pt>
    <dgm:pt modelId="{F35CC863-E768-4D92-9861-1DED3F10C00B}" type="sibTrans" cxnId="{4D670BCB-1BD4-43EF-B999-37A4DA246449}">
      <dgm:prSet/>
      <dgm:spPr/>
      <dgm:t>
        <a:bodyPr/>
        <a:lstStyle/>
        <a:p>
          <a:endParaRPr lang="pt-BR"/>
        </a:p>
      </dgm:t>
    </dgm:pt>
    <dgm:pt modelId="{2A04829D-92D8-4CCA-88CC-6720B2F8F897}" type="pres">
      <dgm:prSet presAssocID="{81BE9C24-0CAD-46EB-BD9A-77492A7DB9CC}" presName="arrowDiagram" presStyleCnt="0">
        <dgm:presLayoutVars>
          <dgm:chMax val="5"/>
          <dgm:dir/>
          <dgm:resizeHandles val="exact"/>
        </dgm:presLayoutVars>
      </dgm:prSet>
      <dgm:spPr/>
    </dgm:pt>
    <dgm:pt modelId="{B173742C-9E68-4092-A468-3FA843AF119B}" type="pres">
      <dgm:prSet presAssocID="{81BE9C24-0CAD-46EB-BD9A-77492A7DB9CC}" presName="arrow" presStyleLbl="bgShp" presStyleIdx="0" presStyleCnt="1" custLinFactNeighborX="-13611" custLinFactNeighborY="2433"/>
      <dgm:spPr/>
    </dgm:pt>
    <dgm:pt modelId="{69DEF4DF-6047-434D-9C21-2E3EA57202E5}" type="pres">
      <dgm:prSet presAssocID="{81BE9C24-0CAD-46EB-BD9A-77492A7DB9CC}" presName="arrowDiagram4" presStyleCnt="0"/>
      <dgm:spPr/>
    </dgm:pt>
    <dgm:pt modelId="{E8A416A3-A3E8-4E87-A6D7-FD63B0ACADFE}" type="pres">
      <dgm:prSet presAssocID="{8F3D6697-B054-479C-98BA-B8F4452692F9}" presName="bullet4a" presStyleLbl="node1" presStyleIdx="0" presStyleCnt="4"/>
      <dgm:spPr/>
    </dgm:pt>
    <dgm:pt modelId="{86B78D4A-2C4B-4602-8E40-EC33315F0E4A}" type="pres">
      <dgm:prSet presAssocID="{8F3D6697-B054-479C-98BA-B8F4452692F9}" presName="textBox4a" presStyleLbl="revTx" presStyleIdx="0" presStyleCnt="4">
        <dgm:presLayoutVars>
          <dgm:bulletEnabled val="1"/>
        </dgm:presLayoutVars>
      </dgm:prSet>
      <dgm:spPr/>
    </dgm:pt>
    <dgm:pt modelId="{38746B3D-8EB8-42E4-A26E-A71D64461A3C}" type="pres">
      <dgm:prSet presAssocID="{DA475BB9-E2E7-4D08-A6C9-FE52AF53039B}" presName="bullet4b" presStyleLbl="node1" presStyleIdx="1" presStyleCnt="4"/>
      <dgm:spPr/>
    </dgm:pt>
    <dgm:pt modelId="{EAA82910-F610-4FAB-8E02-177E38A1475A}" type="pres">
      <dgm:prSet presAssocID="{DA475BB9-E2E7-4D08-A6C9-FE52AF53039B}" presName="textBox4b" presStyleLbl="revTx" presStyleIdx="1" presStyleCnt="4">
        <dgm:presLayoutVars>
          <dgm:bulletEnabled val="1"/>
        </dgm:presLayoutVars>
      </dgm:prSet>
      <dgm:spPr/>
    </dgm:pt>
    <dgm:pt modelId="{31FC0D3D-A664-40A9-ACF1-6519353BE2DC}" type="pres">
      <dgm:prSet presAssocID="{3B52E3D4-4565-4487-AF88-A0CA44C3929B}" presName="bullet4c" presStyleLbl="node1" presStyleIdx="2" presStyleCnt="4"/>
      <dgm:spPr/>
    </dgm:pt>
    <dgm:pt modelId="{69858537-4742-442E-BA63-2AD38D9F610B}" type="pres">
      <dgm:prSet presAssocID="{3B52E3D4-4565-4487-AF88-A0CA44C3929B}" presName="textBox4c" presStyleLbl="revTx" presStyleIdx="2" presStyleCnt="4">
        <dgm:presLayoutVars>
          <dgm:bulletEnabled val="1"/>
        </dgm:presLayoutVars>
      </dgm:prSet>
      <dgm:spPr/>
    </dgm:pt>
    <dgm:pt modelId="{33B7ED09-9FE6-4044-B9F0-78456EF18A69}" type="pres">
      <dgm:prSet presAssocID="{2630CDC3-E9C9-48E0-85FA-8F0FF9186CC4}" presName="bullet4d" presStyleLbl="node1" presStyleIdx="3" presStyleCnt="4"/>
      <dgm:spPr/>
    </dgm:pt>
    <dgm:pt modelId="{B85DBF05-7850-494C-804A-72891F0801DA}" type="pres">
      <dgm:prSet presAssocID="{2630CDC3-E9C9-48E0-85FA-8F0FF9186CC4}" presName="textBox4d" presStyleLbl="revTx" presStyleIdx="3" presStyleCnt="4">
        <dgm:presLayoutVars>
          <dgm:bulletEnabled val="1"/>
        </dgm:presLayoutVars>
      </dgm:prSet>
      <dgm:spPr/>
    </dgm:pt>
  </dgm:ptLst>
  <dgm:cxnLst>
    <dgm:cxn modelId="{D1F2AD1B-B5B4-40D5-B376-64C5A56CA4A8}" type="presOf" srcId="{4B963AF5-F5B2-45B5-B040-C4D6A1E6BAD8}" destId="{86B78D4A-2C4B-4602-8E40-EC33315F0E4A}" srcOrd="0" destOrd="2" presId="urn:microsoft.com/office/officeart/2005/8/layout/arrow2"/>
    <dgm:cxn modelId="{40E3B124-6F25-4BE9-92D2-6B3E3782959F}" type="presOf" srcId="{4059F5D5-8F5C-458E-AFF8-9B88F7E1291F}" destId="{B85DBF05-7850-494C-804A-72891F0801DA}" srcOrd="0" destOrd="1" presId="urn:microsoft.com/office/officeart/2005/8/layout/arrow2"/>
    <dgm:cxn modelId="{D72DFB2A-67AB-4701-AC9E-6813B94441C0}" type="presOf" srcId="{E0F15ED4-5F02-4B62-8AA5-AACC65C87783}" destId="{EAA82910-F610-4FAB-8E02-177E38A1475A}" srcOrd="0" destOrd="1" presId="urn:microsoft.com/office/officeart/2005/8/layout/arrow2"/>
    <dgm:cxn modelId="{CC924A2D-4A06-46B9-A15C-388E82E5E389}" type="presOf" srcId="{DA475BB9-E2E7-4D08-A6C9-FE52AF53039B}" destId="{EAA82910-F610-4FAB-8E02-177E38A1475A}" srcOrd="0" destOrd="0" presId="urn:microsoft.com/office/officeart/2005/8/layout/arrow2"/>
    <dgm:cxn modelId="{2D282137-70C5-4167-B785-AA0B56D5A952}" srcId="{DA475BB9-E2E7-4D08-A6C9-FE52AF53039B}" destId="{E0F15ED4-5F02-4B62-8AA5-AACC65C87783}" srcOrd="0" destOrd="0" parTransId="{9931DE3A-826B-49C3-ACE5-EA3DDDED3E6E}" sibTransId="{C8E0D124-32D8-47E4-863C-81E059F4B4D0}"/>
    <dgm:cxn modelId="{B5AC9440-FCEF-4EFA-B537-7DBBA95FB730}" srcId="{8F3D6697-B054-479C-98BA-B8F4452692F9}" destId="{4B963AF5-F5B2-45B5-B040-C4D6A1E6BAD8}" srcOrd="1" destOrd="0" parTransId="{F81F0F6A-ABF1-412F-BC03-143E83EDCC9E}" sibTransId="{8DC73242-6573-44D2-86EA-847CDF650E3F}"/>
    <dgm:cxn modelId="{11576460-5BFA-4FC4-9467-1003F2274785}" srcId="{8F3D6697-B054-479C-98BA-B8F4452692F9}" destId="{926C2F11-F419-4E68-BC93-BD9E4F1024D1}" srcOrd="0" destOrd="0" parTransId="{33D12177-2E93-443A-9641-7EA248F8F902}" sibTransId="{A5B90D27-FBFC-42B1-A500-8FAE37026D14}"/>
    <dgm:cxn modelId="{5A2E9041-34DC-44B7-B668-65F7F28F446E}" type="presOf" srcId="{2630CDC3-E9C9-48E0-85FA-8F0FF9186CC4}" destId="{B85DBF05-7850-494C-804A-72891F0801DA}" srcOrd="0" destOrd="0" presId="urn:microsoft.com/office/officeart/2005/8/layout/arrow2"/>
    <dgm:cxn modelId="{B8F4CD47-564F-4ECD-B92C-E96E95B5B55A}" type="presOf" srcId="{926C2F11-F419-4E68-BC93-BD9E4F1024D1}" destId="{86B78D4A-2C4B-4602-8E40-EC33315F0E4A}" srcOrd="0" destOrd="1" presId="urn:microsoft.com/office/officeart/2005/8/layout/arrow2"/>
    <dgm:cxn modelId="{5D46CC51-4F95-486B-B570-52EA21D08F1C}" type="presOf" srcId="{8F3D6697-B054-479C-98BA-B8F4452692F9}" destId="{86B78D4A-2C4B-4602-8E40-EC33315F0E4A}" srcOrd="0" destOrd="0" presId="urn:microsoft.com/office/officeart/2005/8/layout/arrow2"/>
    <dgm:cxn modelId="{7920D852-84A0-4993-B90C-4C784F90BC8E}" srcId="{81BE9C24-0CAD-46EB-BD9A-77492A7DB9CC}" destId="{2630CDC3-E9C9-48E0-85FA-8F0FF9186CC4}" srcOrd="3" destOrd="0" parTransId="{49AB2980-C2E7-438B-B9ED-B2C2CC84BBC8}" sibTransId="{9D773CFE-4A25-46D1-83A0-6442C96C28DE}"/>
    <dgm:cxn modelId="{2E392288-4A5A-4D02-83F9-B90520175BCE}" srcId="{81BE9C24-0CAD-46EB-BD9A-77492A7DB9CC}" destId="{8F3D6697-B054-479C-98BA-B8F4452692F9}" srcOrd="0" destOrd="0" parTransId="{6AD21271-F42C-4DFA-9C21-DB6012DAA797}" sibTransId="{BB392601-3B13-49EB-BCFB-A04C65EAE3EE}"/>
    <dgm:cxn modelId="{326B2992-E302-49AB-B612-FD9352A33BE0}" type="presOf" srcId="{3B52E3D4-4565-4487-AF88-A0CA44C3929B}" destId="{69858537-4742-442E-BA63-2AD38D9F610B}" srcOrd="0" destOrd="0" presId="urn:microsoft.com/office/officeart/2005/8/layout/arrow2"/>
    <dgm:cxn modelId="{917EA9A2-D828-4E91-A536-4D50304B2CD8}" srcId="{81BE9C24-0CAD-46EB-BD9A-77492A7DB9CC}" destId="{3B52E3D4-4565-4487-AF88-A0CA44C3929B}" srcOrd="2" destOrd="0" parTransId="{5E4FBD85-7387-4107-BE3A-CE206444DAE8}" sibTransId="{FCE372D1-D438-4361-9177-524FCFC3F52A}"/>
    <dgm:cxn modelId="{8AAD54B3-FCAC-4ED5-8118-E227F3607941}" type="presOf" srcId="{934A7407-F607-431D-8450-68A686CBEF43}" destId="{EAA82910-F610-4FAB-8E02-177E38A1475A}" srcOrd="0" destOrd="2" presId="urn:microsoft.com/office/officeart/2005/8/layout/arrow2"/>
    <dgm:cxn modelId="{D35872BE-EDB3-49A3-A535-C170F577BF6B}" srcId="{DA475BB9-E2E7-4D08-A6C9-FE52AF53039B}" destId="{934A7407-F607-431D-8450-68A686CBEF43}" srcOrd="1" destOrd="0" parTransId="{6305DB1A-7BE9-45CE-829E-0144BEFC5352}" sibTransId="{9F25C23A-DCDA-4CCE-93A3-133990DE9355}"/>
    <dgm:cxn modelId="{DBC311C1-7E46-49B6-AF00-1630E09244DE}" srcId="{81BE9C24-0CAD-46EB-BD9A-77492A7DB9CC}" destId="{DA475BB9-E2E7-4D08-A6C9-FE52AF53039B}" srcOrd="1" destOrd="0" parTransId="{0014E54D-F69A-4939-BC1E-A3D8A8671FF0}" sibTransId="{FE850177-A4C3-4A5F-9DA3-201A82319858}"/>
    <dgm:cxn modelId="{4D670BCB-1BD4-43EF-B999-37A4DA246449}" srcId="{2630CDC3-E9C9-48E0-85FA-8F0FF9186CC4}" destId="{4059F5D5-8F5C-458E-AFF8-9B88F7E1291F}" srcOrd="0" destOrd="0" parTransId="{9409A05E-AF8D-4C42-8B1D-BD75790D2BF0}" sibTransId="{F35CC863-E768-4D92-9861-1DED3F10C00B}"/>
    <dgm:cxn modelId="{810923D1-F7AD-4054-8BCF-67AFC64E9CBB}" type="presOf" srcId="{3692EECE-4796-496A-B241-84FDE0F0EC0B}" destId="{69858537-4742-442E-BA63-2AD38D9F610B}" srcOrd="0" destOrd="1" presId="urn:microsoft.com/office/officeart/2005/8/layout/arrow2"/>
    <dgm:cxn modelId="{378497E0-E435-4B7A-B6DB-201FF787692E}" type="presOf" srcId="{81BE9C24-0CAD-46EB-BD9A-77492A7DB9CC}" destId="{2A04829D-92D8-4CCA-88CC-6720B2F8F897}" srcOrd="0" destOrd="0" presId="urn:microsoft.com/office/officeart/2005/8/layout/arrow2"/>
    <dgm:cxn modelId="{1C632BFB-DB8E-4A0F-A52B-BFD46030637C}" srcId="{3B52E3D4-4565-4487-AF88-A0CA44C3929B}" destId="{3692EECE-4796-496A-B241-84FDE0F0EC0B}" srcOrd="0" destOrd="0" parTransId="{216C89BB-DF97-4E96-B32D-A86736C58A36}" sibTransId="{8D8013FB-1DD2-47CA-A339-B32CB562C388}"/>
    <dgm:cxn modelId="{0454D2C3-2F8D-4F6B-94D9-0D794ECCEC99}" type="presParOf" srcId="{2A04829D-92D8-4CCA-88CC-6720B2F8F897}" destId="{B173742C-9E68-4092-A468-3FA843AF119B}" srcOrd="0" destOrd="0" presId="urn:microsoft.com/office/officeart/2005/8/layout/arrow2"/>
    <dgm:cxn modelId="{B35BC826-FE0F-4476-9A69-15A59552A9FE}" type="presParOf" srcId="{2A04829D-92D8-4CCA-88CC-6720B2F8F897}" destId="{69DEF4DF-6047-434D-9C21-2E3EA57202E5}" srcOrd="1" destOrd="0" presId="urn:microsoft.com/office/officeart/2005/8/layout/arrow2"/>
    <dgm:cxn modelId="{2E2E39BB-E76D-460C-914D-EC627DB6599B}" type="presParOf" srcId="{69DEF4DF-6047-434D-9C21-2E3EA57202E5}" destId="{E8A416A3-A3E8-4E87-A6D7-FD63B0ACADFE}" srcOrd="0" destOrd="0" presId="urn:microsoft.com/office/officeart/2005/8/layout/arrow2"/>
    <dgm:cxn modelId="{24C89A3C-5363-4C38-8404-4C17AEB9D497}" type="presParOf" srcId="{69DEF4DF-6047-434D-9C21-2E3EA57202E5}" destId="{86B78D4A-2C4B-4602-8E40-EC33315F0E4A}" srcOrd="1" destOrd="0" presId="urn:microsoft.com/office/officeart/2005/8/layout/arrow2"/>
    <dgm:cxn modelId="{F3C11707-4417-4115-A564-44A9DFB739E0}" type="presParOf" srcId="{69DEF4DF-6047-434D-9C21-2E3EA57202E5}" destId="{38746B3D-8EB8-42E4-A26E-A71D64461A3C}" srcOrd="2" destOrd="0" presId="urn:microsoft.com/office/officeart/2005/8/layout/arrow2"/>
    <dgm:cxn modelId="{4C1D5066-D43D-457F-AF99-7428553FAEC0}" type="presParOf" srcId="{69DEF4DF-6047-434D-9C21-2E3EA57202E5}" destId="{EAA82910-F610-4FAB-8E02-177E38A1475A}" srcOrd="3" destOrd="0" presId="urn:microsoft.com/office/officeart/2005/8/layout/arrow2"/>
    <dgm:cxn modelId="{C3DACCE0-51B3-494D-A686-D8FC7CD6EADC}" type="presParOf" srcId="{69DEF4DF-6047-434D-9C21-2E3EA57202E5}" destId="{31FC0D3D-A664-40A9-ACF1-6519353BE2DC}" srcOrd="4" destOrd="0" presId="urn:microsoft.com/office/officeart/2005/8/layout/arrow2"/>
    <dgm:cxn modelId="{C5DC1E83-5230-4A18-B382-C4517953871A}" type="presParOf" srcId="{69DEF4DF-6047-434D-9C21-2E3EA57202E5}" destId="{69858537-4742-442E-BA63-2AD38D9F610B}" srcOrd="5" destOrd="0" presId="urn:microsoft.com/office/officeart/2005/8/layout/arrow2"/>
    <dgm:cxn modelId="{8D58384A-00CE-4613-A04A-33B35355EC21}" type="presParOf" srcId="{69DEF4DF-6047-434D-9C21-2E3EA57202E5}" destId="{33B7ED09-9FE6-4044-B9F0-78456EF18A69}" srcOrd="6" destOrd="0" presId="urn:microsoft.com/office/officeart/2005/8/layout/arrow2"/>
    <dgm:cxn modelId="{72797A4E-09A7-4E8C-8A5E-2576A1A1852C}" type="presParOf" srcId="{69DEF4DF-6047-434D-9C21-2E3EA57202E5}" destId="{B85DBF05-7850-494C-804A-72891F0801DA}" srcOrd="7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07696A89-1508-46E4-9042-79231A8EA858}" type="doc">
      <dgm:prSet loTypeId="urn:microsoft.com/office/officeart/2005/8/layout/hProcess7" loCatId="list" qsTypeId="urn:microsoft.com/office/officeart/2005/8/quickstyle/simple1" qsCatId="simple" csTypeId="urn:microsoft.com/office/officeart/2005/8/colors/accent3_1" csCatId="accent3" phldr="1"/>
      <dgm:spPr/>
      <dgm:t>
        <a:bodyPr/>
        <a:lstStyle/>
        <a:p>
          <a:endParaRPr lang="pt-BR"/>
        </a:p>
      </dgm:t>
    </dgm:pt>
    <dgm:pt modelId="{692438C0-52F8-4708-A9EE-09AC36D5B51F}">
      <dgm:prSet phldrT="[Texto]"/>
      <dgm:spPr/>
      <dgm:t>
        <a:bodyPr/>
        <a:lstStyle/>
        <a:p>
          <a:r>
            <a:rPr lang="pt-BR" dirty="0" err="1">
              <a:solidFill>
                <a:schemeClr val="accent2">
                  <a:lumMod val="50000"/>
                  <a:lumOff val="50000"/>
                </a:schemeClr>
              </a:solidFill>
            </a:rPr>
            <a:t>DashBoards</a:t>
          </a:r>
          <a:endParaRPr lang="pt-BR" dirty="0">
            <a:solidFill>
              <a:schemeClr val="accent2">
                <a:lumMod val="50000"/>
                <a:lumOff val="50000"/>
              </a:schemeClr>
            </a:solidFill>
          </a:endParaRPr>
        </a:p>
      </dgm:t>
    </dgm:pt>
    <dgm:pt modelId="{E21846B1-6657-4870-8B9B-7E5B0AE0583D}" type="parTrans" cxnId="{8AB6E8CD-FF7F-4919-92F5-A3036BA1B09C}">
      <dgm:prSet/>
      <dgm:spPr/>
      <dgm:t>
        <a:bodyPr/>
        <a:lstStyle/>
        <a:p>
          <a:endParaRPr lang="pt-BR"/>
        </a:p>
      </dgm:t>
    </dgm:pt>
    <dgm:pt modelId="{7288CD32-A36C-4232-A14F-36C40A2ACEF5}" type="sibTrans" cxnId="{8AB6E8CD-FF7F-4919-92F5-A3036BA1B09C}">
      <dgm:prSet/>
      <dgm:spPr/>
      <dgm:t>
        <a:bodyPr/>
        <a:lstStyle/>
        <a:p>
          <a:endParaRPr lang="pt-BR"/>
        </a:p>
      </dgm:t>
    </dgm:pt>
    <dgm:pt modelId="{2A35C613-194F-49DB-90E0-275F7B9A5F5A}">
      <dgm:prSet phldrT="[Texto]"/>
      <dgm:spPr/>
      <dgm:t>
        <a:bodyPr/>
        <a:lstStyle/>
        <a:p>
          <a:r>
            <a:rPr lang="pt-BR" dirty="0" err="1">
              <a:hlinkClick xmlns:r="http://schemas.openxmlformats.org/officeDocument/2006/relationships" r:id="rId1"/>
            </a:rPr>
            <a:t>PowerBI</a:t>
          </a:r>
          <a:endParaRPr lang="pt-BR" dirty="0"/>
        </a:p>
      </dgm:t>
    </dgm:pt>
    <dgm:pt modelId="{E59F173A-2A78-461A-B54A-C150442A3DC3}" type="parTrans" cxnId="{F334AE8D-0962-4503-A921-04CD1F546C30}">
      <dgm:prSet/>
      <dgm:spPr/>
      <dgm:t>
        <a:bodyPr/>
        <a:lstStyle/>
        <a:p>
          <a:endParaRPr lang="pt-BR"/>
        </a:p>
      </dgm:t>
    </dgm:pt>
    <dgm:pt modelId="{BA981FF2-AAF4-44A6-93B1-18532043E342}" type="sibTrans" cxnId="{F334AE8D-0962-4503-A921-04CD1F546C30}">
      <dgm:prSet/>
      <dgm:spPr/>
      <dgm:t>
        <a:bodyPr/>
        <a:lstStyle/>
        <a:p>
          <a:endParaRPr lang="pt-BR"/>
        </a:p>
      </dgm:t>
    </dgm:pt>
    <dgm:pt modelId="{E52CD755-1A47-42DC-8CED-0F880BC18684}">
      <dgm:prSet phldrT="[Texto]"/>
      <dgm:spPr/>
      <dgm:t>
        <a:bodyPr/>
        <a:lstStyle/>
        <a:p>
          <a:r>
            <a:rPr lang="pt-BR" dirty="0" err="1">
              <a:hlinkClick xmlns:r="http://schemas.openxmlformats.org/officeDocument/2006/relationships" r:id="rId1"/>
            </a:rPr>
            <a:t>Grafana</a:t>
          </a:r>
          <a:endParaRPr lang="pt-BR" dirty="0"/>
        </a:p>
      </dgm:t>
    </dgm:pt>
    <dgm:pt modelId="{C9B78C7E-E7DC-4974-B967-5DF2D83A5B5E}" type="parTrans" cxnId="{2ACBD3C8-BD84-4AF5-BCB7-58945E280C91}">
      <dgm:prSet/>
      <dgm:spPr/>
      <dgm:t>
        <a:bodyPr/>
        <a:lstStyle/>
        <a:p>
          <a:endParaRPr lang="pt-BR"/>
        </a:p>
      </dgm:t>
    </dgm:pt>
    <dgm:pt modelId="{5D2EFE2C-D45C-4C34-B558-FD0D7107A339}" type="sibTrans" cxnId="{2ACBD3C8-BD84-4AF5-BCB7-58945E280C91}">
      <dgm:prSet/>
      <dgm:spPr/>
      <dgm:t>
        <a:bodyPr/>
        <a:lstStyle/>
        <a:p>
          <a:endParaRPr lang="pt-BR"/>
        </a:p>
      </dgm:t>
    </dgm:pt>
    <dgm:pt modelId="{92A1984E-F36B-4669-B0DF-C1B7875941B3}">
      <dgm:prSet phldrT="[Texto]"/>
      <dgm:spPr/>
      <dgm:t>
        <a:bodyPr/>
        <a:lstStyle/>
        <a:p>
          <a:r>
            <a:rPr lang="pt-BR" dirty="0" err="1">
              <a:hlinkClick xmlns:r="http://schemas.openxmlformats.org/officeDocument/2006/relationships" r:id="rId2"/>
            </a:rPr>
            <a:t>Kibana</a:t>
          </a:r>
          <a:endParaRPr lang="pt-BR" dirty="0"/>
        </a:p>
      </dgm:t>
    </dgm:pt>
    <dgm:pt modelId="{C7588AE2-CE06-4145-8803-A7EEC647A7EF}" type="parTrans" cxnId="{B61C3FE7-42FE-42A9-8F58-A81FF756F792}">
      <dgm:prSet/>
      <dgm:spPr/>
      <dgm:t>
        <a:bodyPr/>
        <a:lstStyle/>
        <a:p>
          <a:endParaRPr lang="pt-BR"/>
        </a:p>
      </dgm:t>
    </dgm:pt>
    <dgm:pt modelId="{FCBD94A8-B872-408A-940B-A916B7EB792C}" type="sibTrans" cxnId="{B61C3FE7-42FE-42A9-8F58-A81FF756F792}">
      <dgm:prSet/>
      <dgm:spPr/>
      <dgm:t>
        <a:bodyPr/>
        <a:lstStyle/>
        <a:p>
          <a:endParaRPr lang="pt-BR"/>
        </a:p>
      </dgm:t>
    </dgm:pt>
    <dgm:pt modelId="{F094B985-5BE7-4F64-AEF7-A812E1509C96}">
      <dgm:prSet phldrT="[Texto]"/>
      <dgm:spPr/>
      <dgm:t>
        <a:bodyPr/>
        <a:lstStyle/>
        <a:p>
          <a:r>
            <a:rPr lang="pt-BR" dirty="0" err="1">
              <a:hlinkClick xmlns:r="http://schemas.openxmlformats.org/officeDocument/2006/relationships" r:id="rId3"/>
            </a:rPr>
            <a:t>Looker</a:t>
          </a:r>
          <a:endParaRPr lang="pt-BR" dirty="0"/>
        </a:p>
      </dgm:t>
    </dgm:pt>
    <dgm:pt modelId="{D654AF5B-ADC9-4667-9C1B-A082EFB60EB6}" type="parTrans" cxnId="{76432E03-A44D-4135-BDC1-B41BEF69049F}">
      <dgm:prSet/>
      <dgm:spPr/>
      <dgm:t>
        <a:bodyPr/>
        <a:lstStyle/>
        <a:p>
          <a:endParaRPr lang="pt-BR"/>
        </a:p>
      </dgm:t>
    </dgm:pt>
    <dgm:pt modelId="{1C393EEA-20DF-4B2A-B941-3038846A2F70}" type="sibTrans" cxnId="{76432E03-A44D-4135-BDC1-B41BEF69049F}">
      <dgm:prSet/>
      <dgm:spPr/>
      <dgm:t>
        <a:bodyPr/>
        <a:lstStyle/>
        <a:p>
          <a:endParaRPr lang="pt-BR"/>
        </a:p>
      </dgm:t>
    </dgm:pt>
    <dgm:pt modelId="{469644C8-7430-494C-BB42-2D33F53A4632}">
      <dgm:prSet phldrT="[Texto]"/>
      <dgm:spPr/>
      <dgm:t>
        <a:bodyPr/>
        <a:lstStyle/>
        <a:p>
          <a:r>
            <a:rPr lang="pt-BR" dirty="0">
              <a:hlinkClick xmlns:r="http://schemas.openxmlformats.org/officeDocument/2006/relationships" r:id="rId4"/>
            </a:rPr>
            <a:t>Tableau</a:t>
          </a:r>
          <a:endParaRPr lang="pt-BR" dirty="0"/>
        </a:p>
      </dgm:t>
    </dgm:pt>
    <dgm:pt modelId="{DB3A0A19-1DB8-47C1-A52C-30FE6F0A36C6}" type="parTrans" cxnId="{80297040-E848-4134-A825-69CBBF95F8C0}">
      <dgm:prSet/>
      <dgm:spPr/>
      <dgm:t>
        <a:bodyPr/>
        <a:lstStyle/>
        <a:p>
          <a:endParaRPr lang="pt-BR"/>
        </a:p>
      </dgm:t>
    </dgm:pt>
    <dgm:pt modelId="{F6227A54-0890-4E69-9FB1-6F02DED4A0E6}" type="sibTrans" cxnId="{80297040-E848-4134-A825-69CBBF95F8C0}">
      <dgm:prSet/>
      <dgm:spPr/>
      <dgm:t>
        <a:bodyPr/>
        <a:lstStyle/>
        <a:p>
          <a:endParaRPr lang="pt-BR"/>
        </a:p>
      </dgm:t>
    </dgm:pt>
    <dgm:pt modelId="{7E256B87-D972-4E3D-A64B-F2322D2D47A9}">
      <dgm:prSet phldrT="[Texto]"/>
      <dgm:spPr/>
      <dgm:t>
        <a:bodyPr/>
        <a:lstStyle/>
        <a:p>
          <a:r>
            <a:rPr lang="pt-BR" dirty="0">
              <a:hlinkClick xmlns:r="http://schemas.openxmlformats.org/officeDocument/2006/relationships" r:id="rId5"/>
            </a:rPr>
            <a:t>SAS</a:t>
          </a:r>
          <a:endParaRPr lang="pt-BR" dirty="0"/>
        </a:p>
      </dgm:t>
    </dgm:pt>
    <dgm:pt modelId="{DF228AF2-5825-48F3-8B81-AB49A2120740}" type="parTrans" cxnId="{5E61FAFB-9572-4DC7-AEC2-1CE0B456DDFE}">
      <dgm:prSet/>
      <dgm:spPr/>
      <dgm:t>
        <a:bodyPr/>
        <a:lstStyle/>
        <a:p>
          <a:endParaRPr lang="pt-BR"/>
        </a:p>
      </dgm:t>
    </dgm:pt>
    <dgm:pt modelId="{3B6FF06B-1FE2-4B5A-A807-B73EFE02DB60}" type="sibTrans" cxnId="{5E61FAFB-9572-4DC7-AEC2-1CE0B456DDFE}">
      <dgm:prSet/>
      <dgm:spPr/>
      <dgm:t>
        <a:bodyPr/>
        <a:lstStyle/>
        <a:p>
          <a:endParaRPr lang="pt-BR"/>
        </a:p>
      </dgm:t>
    </dgm:pt>
    <dgm:pt modelId="{CE6C5EF2-39A8-4748-B741-323E31058A82}">
      <dgm:prSet phldrT="[Texto]"/>
      <dgm:spPr/>
      <dgm:t>
        <a:bodyPr/>
        <a:lstStyle/>
        <a:p>
          <a:r>
            <a:rPr lang="pt-BR" dirty="0" err="1">
              <a:hlinkClick xmlns:r="http://schemas.openxmlformats.org/officeDocument/2006/relationships" r:id="rId6"/>
            </a:rPr>
            <a:t>Zoho</a:t>
          </a:r>
          <a:endParaRPr lang="pt-BR" dirty="0"/>
        </a:p>
      </dgm:t>
    </dgm:pt>
    <dgm:pt modelId="{91680803-AD9E-42B7-AC37-DC5EE8B1BC87}" type="parTrans" cxnId="{F182AB27-07E3-4711-8E91-F6B72A0EB52E}">
      <dgm:prSet/>
      <dgm:spPr/>
      <dgm:t>
        <a:bodyPr/>
        <a:lstStyle/>
        <a:p>
          <a:endParaRPr lang="pt-BR"/>
        </a:p>
      </dgm:t>
    </dgm:pt>
    <dgm:pt modelId="{1486B9F3-0C9B-4974-A5DD-63EE019B4DA7}" type="sibTrans" cxnId="{F182AB27-07E3-4711-8E91-F6B72A0EB52E}">
      <dgm:prSet/>
      <dgm:spPr/>
      <dgm:t>
        <a:bodyPr/>
        <a:lstStyle/>
        <a:p>
          <a:endParaRPr lang="pt-BR"/>
        </a:p>
      </dgm:t>
    </dgm:pt>
    <dgm:pt modelId="{44FF8573-FC10-4434-A1B2-5539547F05F8}">
      <dgm:prSet phldrT="[Texto]"/>
      <dgm:spPr/>
      <dgm:t>
        <a:bodyPr/>
        <a:lstStyle/>
        <a:p>
          <a:r>
            <a:rPr lang="pt-BR" dirty="0">
              <a:hlinkClick xmlns:r="http://schemas.openxmlformats.org/officeDocument/2006/relationships" r:id="rId7"/>
            </a:rPr>
            <a:t>Oracle BI</a:t>
          </a:r>
          <a:endParaRPr lang="pt-BR" dirty="0"/>
        </a:p>
      </dgm:t>
    </dgm:pt>
    <dgm:pt modelId="{756373F0-FA3D-4E60-8459-6FF0280772BC}" type="parTrans" cxnId="{FCEFFDE2-B672-4A31-A380-CC3BA6CA1D3C}">
      <dgm:prSet/>
      <dgm:spPr/>
      <dgm:t>
        <a:bodyPr/>
        <a:lstStyle/>
        <a:p>
          <a:endParaRPr lang="pt-BR"/>
        </a:p>
      </dgm:t>
    </dgm:pt>
    <dgm:pt modelId="{0353F44B-D09F-4748-BE35-930709B128A3}" type="sibTrans" cxnId="{FCEFFDE2-B672-4A31-A380-CC3BA6CA1D3C}">
      <dgm:prSet/>
      <dgm:spPr/>
      <dgm:t>
        <a:bodyPr/>
        <a:lstStyle/>
        <a:p>
          <a:endParaRPr lang="pt-BR"/>
        </a:p>
      </dgm:t>
    </dgm:pt>
    <dgm:pt modelId="{0909891B-C4F9-4CD1-A3C1-751617E33655}">
      <dgm:prSet phldrT="[Texto]"/>
      <dgm:spPr/>
      <dgm:t>
        <a:bodyPr/>
        <a:lstStyle/>
        <a:p>
          <a:r>
            <a:rPr lang="pt-BR" dirty="0">
              <a:hlinkClick xmlns:r="http://schemas.openxmlformats.org/officeDocument/2006/relationships" r:id="rId8"/>
            </a:rPr>
            <a:t>Adobe </a:t>
          </a:r>
          <a:r>
            <a:rPr lang="pt-BR" dirty="0" err="1">
              <a:hlinkClick xmlns:r="http://schemas.openxmlformats.org/officeDocument/2006/relationships" r:id="rId8"/>
            </a:rPr>
            <a:t>Analytics</a:t>
          </a:r>
          <a:endParaRPr lang="pt-BR" dirty="0"/>
        </a:p>
      </dgm:t>
    </dgm:pt>
    <dgm:pt modelId="{9DD91A4F-E743-4EF2-8A81-88BEFB44CFD5}" type="parTrans" cxnId="{A29FBACD-75B1-4790-B861-A01EA464EE57}">
      <dgm:prSet/>
      <dgm:spPr/>
      <dgm:t>
        <a:bodyPr/>
        <a:lstStyle/>
        <a:p>
          <a:endParaRPr lang="pt-BR"/>
        </a:p>
      </dgm:t>
    </dgm:pt>
    <dgm:pt modelId="{830CA38C-ACE6-440C-A8BE-7C03FDA0099E}" type="sibTrans" cxnId="{A29FBACD-75B1-4790-B861-A01EA464EE57}">
      <dgm:prSet/>
      <dgm:spPr/>
      <dgm:t>
        <a:bodyPr/>
        <a:lstStyle/>
        <a:p>
          <a:endParaRPr lang="pt-BR"/>
        </a:p>
      </dgm:t>
    </dgm:pt>
    <dgm:pt modelId="{E79CFED7-F466-408C-A7CA-33EB733C2479}">
      <dgm:prSet phldrT="[Texto]"/>
      <dgm:spPr/>
      <dgm:t>
        <a:bodyPr/>
        <a:lstStyle/>
        <a:p>
          <a:r>
            <a:rPr lang="pt-BR" dirty="0">
              <a:hlinkClick xmlns:r="http://schemas.openxmlformats.org/officeDocument/2006/relationships" r:id="rId9"/>
            </a:rPr>
            <a:t>SAP</a:t>
          </a:r>
          <a:endParaRPr lang="pt-BR" dirty="0"/>
        </a:p>
      </dgm:t>
    </dgm:pt>
    <dgm:pt modelId="{E0C1E33E-4249-4FAE-A051-C709CE116F16}" type="parTrans" cxnId="{9C32F6F1-BFD3-43CE-B9B7-FAC41FB0C498}">
      <dgm:prSet/>
      <dgm:spPr/>
      <dgm:t>
        <a:bodyPr/>
        <a:lstStyle/>
        <a:p>
          <a:endParaRPr lang="pt-BR"/>
        </a:p>
      </dgm:t>
    </dgm:pt>
    <dgm:pt modelId="{E3BA1524-4249-4225-9958-9B2A624B1BD4}" type="sibTrans" cxnId="{9C32F6F1-BFD3-43CE-B9B7-FAC41FB0C498}">
      <dgm:prSet/>
      <dgm:spPr/>
      <dgm:t>
        <a:bodyPr/>
        <a:lstStyle/>
        <a:p>
          <a:endParaRPr lang="pt-BR"/>
        </a:p>
      </dgm:t>
    </dgm:pt>
    <dgm:pt modelId="{C62139B1-5ADC-4439-8A05-AF408AB26E60}" type="pres">
      <dgm:prSet presAssocID="{07696A89-1508-46E4-9042-79231A8EA858}" presName="Name0" presStyleCnt="0">
        <dgm:presLayoutVars>
          <dgm:dir/>
          <dgm:animLvl val="lvl"/>
          <dgm:resizeHandles val="exact"/>
        </dgm:presLayoutVars>
      </dgm:prSet>
      <dgm:spPr/>
    </dgm:pt>
    <dgm:pt modelId="{655B808C-B447-4708-9F18-4F870BBC2D07}" type="pres">
      <dgm:prSet presAssocID="{692438C0-52F8-4708-A9EE-09AC36D5B51F}" presName="compositeNode" presStyleCnt="0">
        <dgm:presLayoutVars>
          <dgm:bulletEnabled val="1"/>
        </dgm:presLayoutVars>
      </dgm:prSet>
      <dgm:spPr/>
    </dgm:pt>
    <dgm:pt modelId="{301338A3-044C-457B-95CB-39B983DA46BE}" type="pres">
      <dgm:prSet presAssocID="{692438C0-52F8-4708-A9EE-09AC36D5B51F}" presName="bgRect" presStyleLbl="node1" presStyleIdx="0" presStyleCnt="1"/>
      <dgm:spPr/>
    </dgm:pt>
    <dgm:pt modelId="{DE6EAACB-0E0E-4213-AD94-636AF9F86AC7}" type="pres">
      <dgm:prSet presAssocID="{692438C0-52F8-4708-A9EE-09AC36D5B51F}" presName="parentNode" presStyleLbl="node1" presStyleIdx="0" presStyleCnt="1">
        <dgm:presLayoutVars>
          <dgm:chMax val="0"/>
          <dgm:bulletEnabled val="1"/>
        </dgm:presLayoutVars>
      </dgm:prSet>
      <dgm:spPr/>
    </dgm:pt>
    <dgm:pt modelId="{FF0981A8-4368-4ADF-8082-9837EF91C0F4}" type="pres">
      <dgm:prSet presAssocID="{692438C0-52F8-4708-A9EE-09AC36D5B51F}" presName="childNode" presStyleLbl="node1" presStyleIdx="0" presStyleCnt="1">
        <dgm:presLayoutVars>
          <dgm:bulletEnabled val="1"/>
        </dgm:presLayoutVars>
      </dgm:prSet>
      <dgm:spPr/>
    </dgm:pt>
  </dgm:ptLst>
  <dgm:cxnLst>
    <dgm:cxn modelId="{76432E03-A44D-4135-BDC1-B41BEF69049F}" srcId="{692438C0-52F8-4708-A9EE-09AC36D5B51F}" destId="{F094B985-5BE7-4F64-AEF7-A812E1509C96}" srcOrd="3" destOrd="0" parTransId="{D654AF5B-ADC9-4667-9C1B-A082EFB60EB6}" sibTransId="{1C393EEA-20DF-4B2A-B941-3038846A2F70}"/>
    <dgm:cxn modelId="{6F37BB10-115C-4992-97AA-2E319B4E52B2}" type="presOf" srcId="{E79CFED7-F466-408C-A7CA-33EB733C2479}" destId="{FF0981A8-4368-4ADF-8082-9837EF91C0F4}" srcOrd="0" destOrd="9" presId="urn:microsoft.com/office/officeart/2005/8/layout/hProcess7"/>
    <dgm:cxn modelId="{321E6818-C7A9-44C1-9043-729998398327}" type="presOf" srcId="{CE6C5EF2-39A8-4748-B741-323E31058A82}" destId="{FF0981A8-4368-4ADF-8082-9837EF91C0F4}" srcOrd="0" destOrd="6" presId="urn:microsoft.com/office/officeart/2005/8/layout/hProcess7"/>
    <dgm:cxn modelId="{F182AB27-07E3-4711-8E91-F6B72A0EB52E}" srcId="{692438C0-52F8-4708-A9EE-09AC36D5B51F}" destId="{CE6C5EF2-39A8-4748-B741-323E31058A82}" srcOrd="6" destOrd="0" parTransId="{91680803-AD9E-42B7-AC37-DC5EE8B1BC87}" sibTransId="{1486B9F3-0C9B-4974-A5DD-63EE019B4DA7}"/>
    <dgm:cxn modelId="{80297040-E848-4134-A825-69CBBF95F8C0}" srcId="{692438C0-52F8-4708-A9EE-09AC36D5B51F}" destId="{469644C8-7430-494C-BB42-2D33F53A4632}" srcOrd="4" destOrd="0" parTransId="{DB3A0A19-1DB8-47C1-A52C-30FE6F0A36C6}" sibTransId="{F6227A54-0890-4E69-9FB1-6F02DED4A0E6}"/>
    <dgm:cxn modelId="{7C363742-1292-448B-895B-86D7DD91C541}" type="presOf" srcId="{44FF8573-FC10-4434-A1B2-5539547F05F8}" destId="{FF0981A8-4368-4ADF-8082-9837EF91C0F4}" srcOrd="0" destOrd="7" presId="urn:microsoft.com/office/officeart/2005/8/layout/hProcess7"/>
    <dgm:cxn modelId="{C6F28168-BD01-44D2-8531-9C59ECC65FE9}" type="presOf" srcId="{692438C0-52F8-4708-A9EE-09AC36D5B51F}" destId="{DE6EAACB-0E0E-4213-AD94-636AF9F86AC7}" srcOrd="1" destOrd="0" presId="urn:microsoft.com/office/officeart/2005/8/layout/hProcess7"/>
    <dgm:cxn modelId="{43197071-74D5-4344-9513-B78AE9F5A910}" type="presOf" srcId="{0909891B-C4F9-4CD1-A3C1-751617E33655}" destId="{FF0981A8-4368-4ADF-8082-9837EF91C0F4}" srcOrd="0" destOrd="8" presId="urn:microsoft.com/office/officeart/2005/8/layout/hProcess7"/>
    <dgm:cxn modelId="{07B04474-E937-4B07-A6B2-98521559E446}" type="presOf" srcId="{F094B985-5BE7-4F64-AEF7-A812E1509C96}" destId="{FF0981A8-4368-4ADF-8082-9837EF91C0F4}" srcOrd="0" destOrd="3" presId="urn:microsoft.com/office/officeart/2005/8/layout/hProcess7"/>
    <dgm:cxn modelId="{04CBB254-2E33-4379-B959-8F10D6EF59A6}" type="presOf" srcId="{7E256B87-D972-4E3D-A64B-F2322D2D47A9}" destId="{FF0981A8-4368-4ADF-8082-9837EF91C0F4}" srcOrd="0" destOrd="5" presId="urn:microsoft.com/office/officeart/2005/8/layout/hProcess7"/>
    <dgm:cxn modelId="{F334AE8D-0962-4503-A921-04CD1F546C30}" srcId="{692438C0-52F8-4708-A9EE-09AC36D5B51F}" destId="{2A35C613-194F-49DB-90E0-275F7B9A5F5A}" srcOrd="0" destOrd="0" parTransId="{E59F173A-2A78-461A-B54A-C150442A3DC3}" sibTransId="{BA981FF2-AAF4-44A6-93B1-18532043E342}"/>
    <dgm:cxn modelId="{3C49868E-72B3-43F6-9506-E0F2F5836DB3}" type="presOf" srcId="{92A1984E-F36B-4669-B0DF-C1B7875941B3}" destId="{FF0981A8-4368-4ADF-8082-9837EF91C0F4}" srcOrd="0" destOrd="2" presId="urn:microsoft.com/office/officeart/2005/8/layout/hProcess7"/>
    <dgm:cxn modelId="{468BF19F-7EE3-47FE-BCAB-1DFF57FAE541}" type="presOf" srcId="{469644C8-7430-494C-BB42-2D33F53A4632}" destId="{FF0981A8-4368-4ADF-8082-9837EF91C0F4}" srcOrd="0" destOrd="4" presId="urn:microsoft.com/office/officeart/2005/8/layout/hProcess7"/>
    <dgm:cxn modelId="{9B8D3FBA-4F2E-490D-BE4C-97E934D0BC1F}" type="presOf" srcId="{E52CD755-1A47-42DC-8CED-0F880BC18684}" destId="{FF0981A8-4368-4ADF-8082-9837EF91C0F4}" srcOrd="0" destOrd="1" presId="urn:microsoft.com/office/officeart/2005/8/layout/hProcess7"/>
    <dgm:cxn modelId="{D9181DBF-40FD-4730-91CB-A2A6437A18B5}" type="presOf" srcId="{2A35C613-194F-49DB-90E0-275F7B9A5F5A}" destId="{FF0981A8-4368-4ADF-8082-9837EF91C0F4}" srcOrd="0" destOrd="0" presId="urn:microsoft.com/office/officeart/2005/8/layout/hProcess7"/>
    <dgm:cxn modelId="{ED2BD8C2-1161-4A35-B6AA-DBDA9DE4A9C3}" type="presOf" srcId="{692438C0-52F8-4708-A9EE-09AC36D5B51F}" destId="{301338A3-044C-457B-95CB-39B983DA46BE}" srcOrd="0" destOrd="0" presId="urn:microsoft.com/office/officeart/2005/8/layout/hProcess7"/>
    <dgm:cxn modelId="{2ACBD3C8-BD84-4AF5-BCB7-58945E280C91}" srcId="{692438C0-52F8-4708-A9EE-09AC36D5B51F}" destId="{E52CD755-1A47-42DC-8CED-0F880BC18684}" srcOrd="1" destOrd="0" parTransId="{C9B78C7E-E7DC-4974-B967-5DF2D83A5B5E}" sibTransId="{5D2EFE2C-D45C-4C34-B558-FD0D7107A339}"/>
    <dgm:cxn modelId="{A29FBACD-75B1-4790-B861-A01EA464EE57}" srcId="{692438C0-52F8-4708-A9EE-09AC36D5B51F}" destId="{0909891B-C4F9-4CD1-A3C1-751617E33655}" srcOrd="8" destOrd="0" parTransId="{9DD91A4F-E743-4EF2-8A81-88BEFB44CFD5}" sibTransId="{830CA38C-ACE6-440C-A8BE-7C03FDA0099E}"/>
    <dgm:cxn modelId="{8AB6E8CD-FF7F-4919-92F5-A3036BA1B09C}" srcId="{07696A89-1508-46E4-9042-79231A8EA858}" destId="{692438C0-52F8-4708-A9EE-09AC36D5B51F}" srcOrd="0" destOrd="0" parTransId="{E21846B1-6657-4870-8B9B-7E5B0AE0583D}" sibTransId="{7288CD32-A36C-4232-A14F-36C40A2ACEF5}"/>
    <dgm:cxn modelId="{FCEFFDE2-B672-4A31-A380-CC3BA6CA1D3C}" srcId="{692438C0-52F8-4708-A9EE-09AC36D5B51F}" destId="{44FF8573-FC10-4434-A1B2-5539547F05F8}" srcOrd="7" destOrd="0" parTransId="{756373F0-FA3D-4E60-8459-6FF0280772BC}" sibTransId="{0353F44B-D09F-4748-BE35-930709B128A3}"/>
    <dgm:cxn modelId="{EF7BE1E5-63CC-4775-9233-A9C6824D0699}" type="presOf" srcId="{07696A89-1508-46E4-9042-79231A8EA858}" destId="{C62139B1-5ADC-4439-8A05-AF408AB26E60}" srcOrd="0" destOrd="0" presId="urn:microsoft.com/office/officeart/2005/8/layout/hProcess7"/>
    <dgm:cxn modelId="{B61C3FE7-42FE-42A9-8F58-A81FF756F792}" srcId="{692438C0-52F8-4708-A9EE-09AC36D5B51F}" destId="{92A1984E-F36B-4669-B0DF-C1B7875941B3}" srcOrd="2" destOrd="0" parTransId="{C7588AE2-CE06-4145-8803-A7EEC647A7EF}" sibTransId="{FCBD94A8-B872-408A-940B-A916B7EB792C}"/>
    <dgm:cxn modelId="{9C32F6F1-BFD3-43CE-B9B7-FAC41FB0C498}" srcId="{692438C0-52F8-4708-A9EE-09AC36D5B51F}" destId="{E79CFED7-F466-408C-A7CA-33EB733C2479}" srcOrd="9" destOrd="0" parTransId="{E0C1E33E-4249-4FAE-A051-C709CE116F16}" sibTransId="{E3BA1524-4249-4225-9958-9B2A624B1BD4}"/>
    <dgm:cxn modelId="{5E61FAFB-9572-4DC7-AEC2-1CE0B456DDFE}" srcId="{692438C0-52F8-4708-A9EE-09AC36D5B51F}" destId="{7E256B87-D972-4E3D-A64B-F2322D2D47A9}" srcOrd="5" destOrd="0" parTransId="{DF228AF2-5825-48F3-8B81-AB49A2120740}" sibTransId="{3B6FF06B-1FE2-4B5A-A807-B73EFE02DB60}"/>
    <dgm:cxn modelId="{D80E99C8-F31C-4984-A55D-1A635FD89595}" type="presParOf" srcId="{C62139B1-5ADC-4439-8A05-AF408AB26E60}" destId="{655B808C-B447-4708-9F18-4F870BBC2D07}" srcOrd="0" destOrd="0" presId="urn:microsoft.com/office/officeart/2005/8/layout/hProcess7"/>
    <dgm:cxn modelId="{2596133F-EB86-446D-ACEC-696B128C1BB5}" type="presParOf" srcId="{655B808C-B447-4708-9F18-4F870BBC2D07}" destId="{301338A3-044C-457B-95CB-39B983DA46BE}" srcOrd="0" destOrd="0" presId="urn:microsoft.com/office/officeart/2005/8/layout/hProcess7"/>
    <dgm:cxn modelId="{E31F5FF2-7342-4916-8E9A-F95D96235613}" type="presParOf" srcId="{655B808C-B447-4708-9F18-4F870BBC2D07}" destId="{DE6EAACB-0E0E-4213-AD94-636AF9F86AC7}" srcOrd="1" destOrd="0" presId="urn:microsoft.com/office/officeart/2005/8/layout/hProcess7"/>
    <dgm:cxn modelId="{7B5B557E-4442-47D9-88B2-F957CD8741A1}" type="presParOf" srcId="{655B808C-B447-4708-9F18-4F870BBC2D07}" destId="{FF0981A8-4368-4ADF-8082-9837EF91C0F4}" srcOrd="2" destOrd="0" presId="urn:microsoft.com/office/officeart/2005/8/layout/hProcess7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37546436-B9D2-40B2-A577-54132D5C1FFD}" type="doc">
      <dgm:prSet loTypeId="urn:microsoft.com/office/officeart/2005/8/layout/hProcess7" loCatId="list" qsTypeId="urn:microsoft.com/office/officeart/2005/8/quickstyle/simple1" qsCatId="simple" csTypeId="urn:microsoft.com/office/officeart/2005/8/colors/accent3_5" csCatId="accent3" phldr="1"/>
      <dgm:spPr/>
      <dgm:t>
        <a:bodyPr/>
        <a:lstStyle/>
        <a:p>
          <a:endParaRPr lang="pt-BR"/>
        </a:p>
      </dgm:t>
    </dgm:pt>
    <dgm:pt modelId="{0C484916-FD4D-45F4-B0B5-303A07534E77}">
      <dgm:prSet phldrT="[Texto]"/>
      <dgm:spPr/>
      <dgm:t>
        <a:bodyPr/>
        <a:lstStyle/>
        <a:p>
          <a:r>
            <a:rPr lang="pt-BR" dirty="0"/>
            <a:t>Melhorias</a:t>
          </a:r>
        </a:p>
      </dgm:t>
    </dgm:pt>
    <dgm:pt modelId="{8993B267-FFE3-4465-A731-CAA3E6E6BFBB}" type="parTrans" cxnId="{FE9C7E65-BF81-4670-8255-BD67D6C7031E}">
      <dgm:prSet/>
      <dgm:spPr/>
      <dgm:t>
        <a:bodyPr/>
        <a:lstStyle/>
        <a:p>
          <a:endParaRPr lang="pt-BR"/>
        </a:p>
      </dgm:t>
    </dgm:pt>
    <dgm:pt modelId="{A8E8FB1B-D652-4A8D-BC98-1A29F77F50F0}" type="sibTrans" cxnId="{FE9C7E65-BF81-4670-8255-BD67D6C7031E}">
      <dgm:prSet/>
      <dgm:spPr/>
      <dgm:t>
        <a:bodyPr/>
        <a:lstStyle/>
        <a:p>
          <a:endParaRPr lang="pt-BR"/>
        </a:p>
      </dgm:t>
    </dgm:pt>
    <dgm:pt modelId="{61E13FD9-C09A-49A0-B404-9229E72D1A03}">
      <dgm:prSet phldrT="[Texto]"/>
      <dgm:spPr/>
      <dgm:t>
        <a:bodyPr/>
        <a:lstStyle/>
        <a:p>
          <a:r>
            <a:rPr lang="pt-BR" dirty="0"/>
            <a:t>Gráficos e Visualizações</a:t>
          </a:r>
        </a:p>
      </dgm:t>
    </dgm:pt>
    <dgm:pt modelId="{554BF247-F1EA-4926-AFB9-3933BB9E36D3}" type="parTrans" cxnId="{E41E97CE-124A-4C0C-9219-7DCD51CC2584}">
      <dgm:prSet/>
      <dgm:spPr/>
      <dgm:t>
        <a:bodyPr/>
        <a:lstStyle/>
        <a:p>
          <a:endParaRPr lang="pt-BR"/>
        </a:p>
      </dgm:t>
    </dgm:pt>
    <dgm:pt modelId="{07DE7F10-8F73-444F-ADBA-06ACEFB68BC6}" type="sibTrans" cxnId="{E41E97CE-124A-4C0C-9219-7DCD51CC2584}">
      <dgm:prSet/>
      <dgm:spPr/>
      <dgm:t>
        <a:bodyPr/>
        <a:lstStyle/>
        <a:p>
          <a:endParaRPr lang="pt-BR"/>
        </a:p>
      </dgm:t>
    </dgm:pt>
    <dgm:pt modelId="{45A1BB4A-7D97-4E11-8D43-FCEF6A1FE041}">
      <dgm:prSet phldrT="[Texto]"/>
      <dgm:spPr/>
      <dgm:t>
        <a:bodyPr/>
        <a:lstStyle/>
        <a:p>
          <a:r>
            <a:rPr lang="pt-BR" dirty="0"/>
            <a:t>Filtros</a:t>
          </a:r>
        </a:p>
      </dgm:t>
    </dgm:pt>
    <dgm:pt modelId="{5A45981C-2422-4602-9A22-46D62C4A16DE}" type="parTrans" cxnId="{6B29F026-7F0D-411F-84BF-F10303FD2FA6}">
      <dgm:prSet/>
      <dgm:spPr/>
      <dgm:t>
        <a:bodyPr/>
        <a:lstStyle/>
        <a:p>
          <a:endParaRPr lang="pt-BR"/>
        </a:p>
      </dgm:t>
    </dgm:pt>
    <dgm:pt modelId="{5FA62ED1-CAF1-4E1C-B8F9-168D805AC54F}" type="sibTrans" cxnId="{6B29F026-7F0D-411F-84BF-F10303FD2FA6}">
      <dgm:prSet/>
      <dgm:spPr/>
      <dgm:t>
        <a:bodyPr/>
        <a:lstStyle/>
        <a:p>
          <a:endParaRPr lang="pt-BR"/>
        </a:p>
      </dgm:t>
    </dgm:pt>
    <dgm:pt modelId="{D2EDE6D9-11E3-4AF1-8A62-1433BF33EA74}">
      <dgm:prSet phldrT="[Texto]"/>
      <dgm:spPr/>
      <dgm:t>
        <a:bodyPr/>
        <a:lstStyle/>
        <a:p>
          <a:r>
            <a:rPr lang="pt-BR" dirty="0"/>
            <a:t>Personalização</a:t>
          </a:r>
        </a:p>
      </dgm:t>
    </dgm:pt>
    <dgm:pt modelId="{CAA16740-980C-4D70-9E13-EB33B5CCEDC8}" type="parTrans" cxnId="{7AE57610-AA7D-4ECD-95F2-492A215A11CA}">
      <dgm:prSet/>
      <dgm:spPr/>
      <dgm:t>
        <a:bodyPr/>
        <a:lstStyle/>
        <a:p>
          <a:endParaRPr lang="pt-BR"/>
        </a:p>
      </dgm:t>
    </dgm:pt>
    <dgm:pt modelId="{D1B24CEA-BE4D-4533-90E3-72E121D9D7D7}" type="sibTrans" cxnId="{7AE57610-AA7D-4ECD-95F2-492A215A11CA}">
      <dgm:prSet/>
      <dgm:spPr/>
      <dgm:t>
        <a:bodyPr/>
        <a:lstStyle/>
        <a:p>
          <a:endParaRPr lang="pt-BR"/>
        </a:p>
      </dgm:t>
    </dgm:pt>
    <dgm:pt modelId="{95301901-FA93-4D8C-9763-8AC46B769F44}">
      <dgm:prSet phldrT="[Texto]"/>
      <dgm:spPr/>
      <dgm:t>
        <a:bodyPr/>
        <a:lstStyle/>
        <a:p>
          <a:r>
            <a:rPr lang="pt-BR" dirty="0"/>
            <a:t>Análises avançadas</a:t>
          </a:r>
        </a:p>
      </dgm:t>
    </dgm:pt>
    <dgm:pt modelId="{3D8626BD-0966-4AF0-A9C3-A975A2CADACE}" type="parTrans" cxnId="{06EBCA63-DB51-4B7A-89E2-8CB59190ACA6}">
      <dgm:prSet/>
      <dgm:spPr/>
      <dgm:t>
        <a:bodyPr/>
        <a:lstStyle/>
        <a:p>
          <a:endParaRPr lang="pt-BR"/>
        </a:p>
      </dgm:t>
    </dgm:pt>
    <dgm:pt modelId="{E1EA7AE0-7E19-4A55-A10B-2B6B82EEE669}" type="sibTrans" cxnId="{06EBCA63-DB51-4B7A-89E2-8CB59190ACA6}">
      <dgm:prSet/>
      <dgm:spPr/>
      <dgm:t>
        <a:bodyPr/>
        <a:lstStyle/>
        <a:p>
          <a:endParaRPr lang="pt-BR"/>
        </a:p>
      </dgm:t>
    </dgm:pt>
    <dgm:pt modelId="{F0A3FCC0-41AF-48A7-9BF4-3DEE027AB0A7}">
      <dgm:prSet phldrT="[Texto]"/>
      <dgm:spPr/>
      <dgm:t>
        <a:bodyPr/>
        <a:lstStyle/>
        <a:p>
          <a:r>
            <a:rPr lang="pt-BR" dirty="0"/>
            <a:t>Compartilhamento de dados</a:t>
          </a:r>
        </a:p>
      </dgm:t>
    </dgm:pt>
    <dgm:pt modelId="{69BB6A75-C1C7-4698-BDA1-9905F5417016}" type="parTrans" cxnId="{827E8610-F89A-45F2-9A12-7DD2D21E1DBA}">
      <dgm:prSet/>
      <dgm:spPr/>
      <dgm:t>
        <a:bodyPr/>
        <a:lstStyle/>
        <a:p>
          <a:endParaRPr lang="pt-BR"/>
        </a:p>
      </dgm:t>
    </dgm:pt>
    <dgm:pt modelId="{B81F7642-F40C-4F8A-AB20-57C26FEC3133}" type="sibTrans" cxnId="{827E8610-F89A-45F2-9A12-7DD2D21E1DBA}">
      <dgm:prSet/>
      <dgm:spPr/>
      <dgm:t>
        <a:bodyPr/>
        <a:lstStyle/>
        <a:p>
          <a:endParaRPr lang="pt-BR"/>
        </a:p>
      </dgm:t>
    </dgm:pt>
    <dgm:pt modelId="{B7EDD3DB-F42A-4E78-B2B9-F9A32CAC0CAE}" type="pres">
      <dgm:prSet presAssocID="{37546436-B9D2-40B2-A577-54132D5C1FFD}" presName="Name0" presStyleCnt="0">
        <dgm:presLayoutVars>
          <dgm:dir/>
          <dgm:animLvl val="lvl"/>
          <dgm:resizeHandles val="exact"/>
        </dgm:presLayoutVars>
      </dgm:prSet>
      <dgm:spPr/>
    </dgm:pt>
    <dgm:pt modelId="{0AFB5EEA-7092-402B-A2E5-F1315D980938}" type="pres">
      <dgm:prSet presAssocID="{0C484916-FD4D-45F4-B0B5-303A07534E77}" presName="compositeNode" presStyleCnt="0">
        <dgm:presLayoutVars>
          <dgm:bulletEnabled val="1"/>
        </dgm:presLayoutVars>
      </dgm:prSet>
      <dgm:spPr/>
    </dgm:pt>
    <dgm:pt modelId="{0DC787DC-9E91-4AF3-A206-B7B1E3656B36}" type="pres">
      <dgm:prSet presAssocID="{0C484916-FD4D-45F4-B0B5-303A07534E77}" presName="bgRect" presStyleLbl="node1" presStyleIdx="0" presStyleCnt="1" custLinFactNeighborY="3297"/>
      <dgm:spPr/>
    </dgm:pt>
    <dgm:pt modelId="{DE3D9FAC-CCCA-447B-8D11-823DA07EAEF8}" type="pres">
      <dgm:prSet presAssocID="{0C484916-FD4D-45F4-B0B5-303A07534E77}" presName="parentNode" presStyleLbl="node1" presStyleIdx="0" presStyleCnt="1">
        <dgm:presLayoutVars>
          <dgm:chMax val="0"/>
          <dgm:bulletEnabled val="1"/>
        </dgm:presLayoutVars>
      </dgm:prSet>
      <dgm:spPr/>
    </dgm:pt>
    <dgm:pt modelId="{62EA6661-BAD6-4462-8F39-E20D0E0F75A6}" type="pres">
      <dgm:prSet presAssocID="{0C484916-FD4D-45F4-B0B5-303A07534E77}" presName="childNode" presStyleLbl="node1" presStyleIdx="0" presStyleCnt="1">
        <dgm:presLayoutVars>
          <dgm:bulletEnabled val="1"/>
        </dgm:presLayoutVars>
      </dgm:prSet>
      <dgm:spPr/>
    </dgm:pt>
  </dgm:ptLst>
  <dgm:cxnLst>
    <dgm:cxn modelId="{7AE57610-AA7D-4ECD-95F2-492A215A11CA}" srcId="{0C484916-FD4D-45F4-B0B5-303A07534E77}" destId="{D2EDE6D9-11E3-4AF1-8A62-1433BF33EA74}" srcOrd="2" destOrd="0" parTransId="{CAA16740-980C-4D70-9E13-EB33B5CCEDC8}" sibTransId="{D1B24CEA-BE4D-4533-90E3-72E121D9D7D7}"/>
    <dgm:cxn modelId="{827E8610-F89A-45F2-9A12-7DD2D21E1DBA}" srcId="{0C484916-FD4D-45F4-B0B5-303A07534E77}" destId="{F0A3FCC0-41AF-48A7-9BF4-3DEE027AB0A7}" srcOrd="4" destOrd="0" parTransId="{69BB6A75-C1C7-4698-BDA1-9905F5417016}" sibTransId="{B81F7642-F40C-4F8A-AB20-57C26FEC3133}"/>
    <dgm:cxn modelId="{6B29F026-7F0D-411F-84BF-F10303FD2FA6}" srcId="{0C484916-FD4D-45F4-B0B5-303A07534E77}" destId="{45A1BB4A-7D97-4E11-8D43-FCEF6A1FE041}" srcOrd="1" destOrd="0" parTransId="{5A45981C-2422-4602-9A22-46D62C4A16DE}" sibTransId="{5FA62ED1-CAF1-4E1C-B8F9-168D805AC54F}"/>
    <dgm:cxn modelId="{46AF8131-D425-48A1-A3CF-9447144400A6}" type="presOf" srcId="{F0A3FCC0-41AF-48A7-9BF4-3DEE027AB0A7}" destId="{62EA6661-BAD6-4462-8F39-E20D0E0F75A6}" srcOrd="0" destOrd="4" presId="urn:microsoft.com/office/officeart/2005/8/layout/hProcess7"/>
    <dgm:cxn modelId="{06EBCA63-DB51-4B7A-89E2-8CB59190ACA6}" srcId="{0C484916-FD4D-45F4-B0B5-303A07534E77}" destId="{95301901-FA93-4D8C-9763-8AC46B769F44}" srcOrd="3" destOrd="0" parTransId="{3D8626BD-0966-4AF0-A9C3-A975A2CADACE}" sibTransId="{E1EA7AE0-7E19-4A55-A10B-2B6B82EEE669}"/>
    <dgm:cxn modelId="{FE9C7E65-BF81-4670-8255-BD67D6C7031E}" srcId="{37546436-B9D2-40B2-A577-54132D5C1FFD}" destId="{0C484916-FD4D-45F4-B0B5-303A07534E77}" srcOrd="0" destOrd="0" parTransId="{8993B267-FFE3-4465-A731-CAA3E6E6BFBB}" sibTransId="{A8E8FB1B-D652-4A8D-BC98-1A29F77F50F0}"/>
    <dgm:cxn modelId="{4D5D7A68-9068-4E7C-8863-245F32A95412}" type="presOf" srcId="{37546436-B9D2-40B2-A577-54132D5C1FFD}" destId="{B7EDD3DB-F42A-4E78-B2B9-F9A32CAC0CAE}" srcOrd="0" destOrd="0" presId="urn:microsoft.com/office/officeart/2005/8/layout/hProcess7"/>
    <dgm:cxn modelId="{5D088579-4ABB-440F-859E-78B7C1F41F9F}" type="presOf" srcId="{95301901-FA93-4D8C-9763-8AC46B769F44}" destId="{62EA6661-BAD6-4462-8F39-E20D0E0F75A6}" srcOrd="0" destOrd="3" presId="urn:microsoft.com/office/officeart/2005/8/layout/hProcess7"/>
    <dgm:cxn modelId="{DE6F39A8-5CC4-400B-B261-4A40D0435753}" type="presOf" srcId="{0C484916-FD4D-45F4-B0B5-303A07534E77}" destId="{DE3D9FAC-CCCA-447B-8D11-823DA07EAEF8}" srcOrd="1" destOrd="0" presId="urn:microsoft.com/office/officeart/2005/8/layout/hProcess7"/>
    <dgm:cxn modelId="{248CB2AB-DE63-4C49-88EF-2091BC3573F5}" type="presOf" srcId="{D2EDE6D9-11E3-4AF1-8A62-1433BF33EA74}" destId="{62EA6661-BAD6-4462-8F39-E20D0E0F75A6}" srcOrd="0" destOrd="2" presId="urn:microsoft.com/office/officeart/2005/8/layout/hProcess7"/>
    <dgm:cxn modelId="{974827B5-AC04-4DDC-BF60-8960E3E28965}" type="presOf" srcId="{0C484916-FD4D-45F4-B0B5-303A07534E77}" destId="{0DC787DC-9E91-4AF3-A206-B7B1E3656B36}" srcOrd="0" destOrd="0" presId="urn:microsoft.com/office/officeart/2005/8/layout/hProcess7"/>
    <dgm:cxn modelId="{E41E97CE-124A-4C0C-9219-7DCD51CC2584}" srcId="{0C484916-FD4D-45F4-B0B5-303A07534E77}" destId="{61E13FD9-C09A-49A0-B404-9229E72D1A03}" srcOrd="0" destOrd="0" parTransId="{554BF247-F1EA-4926-AFB9-3933BB9E36D3}" sibTransId="{07DE7F10-8F73-444F-ADBA-06ACEFB68BC6}"/>
    <dgm:cxn modelId="{C022AADF-24F6-4127-8CBA-23394FA0ADC1}" type="presOf" srcId="{61E13FD9-C09A-49A0-B404-9229E72D1A03}" destId="{62EA6661-BAD6-4462-8F39-E20D0E0F75A6}" srcOrd="0" destOrd="0" presId="urn:microsoft.com/office/officeart/2005/8/layout/hProcess7"/>
    <dgm:cxn modelId="{B47243F3-217E-41C5-A1D3-8BDCE1ED4232}" type="presOf" srcId="{45A1BB4A-7D97-4E11-8D43-FCEF6A1FE041}" destId="{62EA6661-BAD6-4462-8F39-E20D0E0F75A6}" srcOrd="0" destOrd="1" presId="urn:microsoft.com/office/officeart/2005/8/layout/hProcess7"/>
    <dgm:cxn modelId="{E625DC93-2FAB-4B0B-AC17-AA17930998BA}" type="presParOf" srcId="{B7EDD3DB-F42A-4E78-B2B9-F9A32CAC0CAE}" destId="{0AFB5EEA-7092-402B-A2E5-F1315D980938}" srcOrd="0" destOrd="0" presId="urn:microsoft.com/office/officeart/2005/8/layout/hProcess7"/>
    <dgm:cxn modelId="{2490E407-CE3D-4C5F-B0D5-6D95CE9700F6}" type="presParOf" srcId="{0AFB5EEA-7092-402B-A2E5-F1315D980938}" destId="{0DC787DC-9E91-4AF3-A206-B7B1E3656B36}" srcOrd="0" destOrd="0" presId="urn:microsoft.com/office/officeart/2005/8/layout/hProcess7"/>
    <dgm:cxn modelId="{77ED76AD-6629-4B09-B727-F7077458502D}" type="presParOf" srcId="{0AFB5EEA-7092-402B-A2E5-F1315D980938}" destId="{DE3D9FAC-CCCA-447B-8D11-823DA07EAEF8}" srcOrd="1" destOrd="0" presId="urn:microsoft.com/office/officeart/2005/8/layout/hProcess7"/>
    <dgm:cxn modelId="{A58D579A-2B94-4D30-8C7F-667728444799}" type="presParOf" srcId="{0AFB5EEA-7092-402B-A2E5-F1315D980938}" destId="{62EA6661-BAD6-4462-8F39-E20D0E0F75A6}" srcOrd="2" destOrd="0" presId="urn:microsoft.com/office/officeart/2005/8/layout/hProcess7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D88736-F2BB-4921-9F41-79177966E801}">
      <dsp:nvSpPr>
        <dsp:cNvPr id="0" name=""/>
        <dsp:cNvSpPr/>
      </dsp:nvSpPr>
      <dsp:spPr>
        <a:xfrm>
          <a:off x="0" y="352806"/>
          <a:ext cx="6096000" cy="667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3117" tIns="333248" rIns="473117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kern="1200" dirty="0"/>
            <a:t>Daily</a:t>
          </a:r>
        </a:p>
      </dsp:txBody>
      <dsp:txXfrm>
        <a:off x="0" y="352806"/>
        <a:ext cx="6096000" cy="667800"/>
      </dsp:txXfrm>
    </dsp:sp>
    <dsp:sp modelId="{93D67175-EB4C-4335-8943-B66C51EE9CA5}">
      <dsp:nvSpPr>
        <dsp:cNvPr id="0" name=""/>
        <dsp:cNvSpPr/>
      </dsp:nvSpPr>
      <dsp:spPr>
        <a:xfrm>
          <a:off x="304800" y="94480"/>
          <a:ext cx="4267200" cy="47232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1290" tIns="0" rIns="16129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/>
            <a:t>15 minutos</a:t>
          </a:r>
        </a:p>
      </dsp:txBody>
      <dsp:txXfrm>
        <a:off x="327857" y="117537"/>
        <a:ext cx="4221086" cy="426206"/>
      </dsp:txXfrm>
    </dsp:sp>
    <dsp:sp modelId="{C9766E6D-D0B6-428F-BDB5-23D8E0559348}">
      <dsp:nvSpPr>
        <dsp:cNvPr id="0" name=""/>
        <dsp:cNvSpPr/>
      </dsp:nvSpPr>
      <dsp:spPr>
        <a:xfrm>
          <a:off x="0" y="1321000"/>
          <a:ext cx="6096000" cy="667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3117" tIns="333248" rIns="473117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kern="1200" dirty="0"/>
            <a:t>Aula expositiva e dialogada</a:t>
          </a:r>
        </a:p>
      </dsp:txBody>
      <dsp:txXfrm>
        <a:off x="0" y="1321000"/>
        <a:ext cx="6096000" cy="667800"/>
      </dsp:txXfrm>
    </dsp:sp>
    <dsp:sp modelId="{C1E476FD-AC0C-4A9A-8FBB-4E4047B9F8C5}">
      <dsp:nvSpPr>
        <dsp:cNvPr id="0" name=""/>
        <dsp:cNvSpPr/>
      </dsp:nvSpPr>
      <dsp:spPr>
        <a:xfrm>
          <a:off x="304800" y="1084840"/>
          <a:ext cx="4267200" cy="47232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1290" tIns="0" rIns="16129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/>
            <a:t>45 minutos</a:t>
          </a:r>
        </a:p>
      </dsp:txBody>
      <dsp:txXfrm>
        <a:off x="327857" y="1107897"/>
        <a:ext cx="4221086" cy="426206"/>
      </dsp:txXfrm>
    </dsp:sp>
    <dsp:sp modelId="{D92B641C-BC01-45E7-B7BD-710C9317B185}">
      <dsp:nvSpPr>
        <dsp:cNvPr id="0" name=""/>
        <dsp:cNvSpPr/>
      </dsp:nvSpPr>
      <dsp:spPr>
        <a:xfrm>
          <a:off x="0" y="2311359"/>
          <a:ext cx="6096000" cy="667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3117" tIns="333248" rIns="473117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kern="1200" dirty="0"/>
            <a:t>Criação dos Dashboards de Cada módulo!</a:t>
          </a:r>
        </a:p>
      </dsp:txBody>
      <dsp:txXfrm>
        <a:off x="0" y="2311359"/>
        <a:ext cx="6096000" cy="667800"/>
      </dsp:txXfrm>
    </dsp:sp>
    <dsp:sp modelId="{18426D43-A6C1-4FB1-B34C-56CB2955CE54}">
      <dsp:nvSpPr>
        <dsp:cNvPr id="0" name=""/>
        <dsp:cNvSpPr/>
      </dsp:nvSpPr>
      <dsp:spPr>
        <a:xfrm>
          <a:off x="304800" y="2075199"/>
          <a:ext cx="4267200" cy="47232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1290" tIns="0" rIns="16129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/>
            <a:t>45 minutos</a:t>
          </a:r>
        </a:p>
      </dsp:txBody>
      <dsp:txXfrm>
        <a:off x="327857" y="2098256"/>
        <a:ext cx="4221086" cy="426206"/>
      </dsp:txXfrm>
    </dsp:sp>
    <dsp:sp modelId="{3BFFA948-03D3-4912-A48D-44344EB6A890}">
      <dsp:nvSpPr>
        <dsp:cNvPr id="0" name=""/>
        <dsp:cNvSpPr/>
      </dsp:nvSpPr>
      <dsp:spPr>
        <a:xfrm>
          <a:off x="0" y="3301719"/>
          <a:ext cx="6096000" cy="667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3117" tIns="333248" rIns="473117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kern="1200" dirty="0"/>
            <a:t>Apresentação de cada Dash</a:t>
          </a:r>
        </a:p>
      </dsp:txBody>
      <dsp:txXfrm>
        <a:off x="0" y="3301719"/>
        <a:ext cx="6096000" cy="667800"/>
      </dsp:txXfrm>
    </dsp:sp>
    <dsp:sp modelId="{2540228E-0CAF-46B9-860F-C4BFE4766A92}">
      <dsp:nvSpPr>
        <dsp:cNvPr id="0" name=""/>
        <dsp:cNvSpPr/>
      </dsp:nvSpPr>
      <dsp:spPr>
        <a:xfrm>
          <a:off x="304800" y="3065559"/>
          <a:ext cx="4267200" cy="47232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1290" tIns="0" rIns="16129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/>
            <a:t>15 minutos</a:t>
          </a:r>
        </a:p>
      </dsp:txBody>
      <dsp:txXfrm>
        <a:off x="327857" y="3088616"/>
        <a:ext cx="4221086" cy="42620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55FBFA2-44D4-4DBC-ADB5-B21C8C0E70F4}">
      <dsp:nvSpPr>
        <dsp:cNvPr id="0" name=""/>
        <dsp:cNvSpPr/>
      </dsp:nvSpPr>
      <dsp:spPr>
        <a:xfrm rot="5400000">
          <a:off x="5379737" y="-2254078"/>
          <a:ext cx="707518" cy="5396232"/>
        </a:xfrm>
        <a:prstGeom prst="round2Same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400" kern="1200" dirty="0"/>
            <a:t>É importante que o relatório seja claro e objetivo, evitando informações desnecessárias e confusas.</a:t>
          </a:r>
        </a:p>
      </dsp:txBody>
      <dsp:txXfrm rot="-5400000">
        <a:off x="3035380" y="124817"/>
        <a:ext cx="5361694" cy="638442"/>
      </dsp:txXfrm>
    </dsp:sp>
    <dsp:sp modelId="{2423AEBB-F10E-48FB-A4DC-F87C8338F140}">
      <dsp:nvSpPr>
        <dsp:cNvPr id="0" name=""/>
        <dsp:cNvSpPr/>
      </dsp:nvSpPr>
      <dsp:spPr>
        <a:xfrm>
          <a:off x="0" y="1838"/>
          <a:ext cx="3035380" cy="884397"/>
        </a:xfrm>
        <a:prstGeom prst="roundRect">
          <a:avLst/>
        </a:prstGeom>
        <a:solidFill>
          <a:schemeClr val="accent3">
            <a:shade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60960" rIns="121920" bIns="6096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200" b="1" kern="1200" dirty="0"/>
            <a:t>Clareza</a:t>
          </a:r>
        </a:p>
      </dsp:txBody>
      <dsp:txXfrm>
        <a:off x="43173" y="45011"/>
        <a:ext cx="2949034" cy="798051"/>
      </dsp:txXfrm>
    </dsp:sp>
    <dsp:sp modelId="{DA7107FA-3482-4BD0-92D7-75B36770F5E1}">
      <dsp:nvSpPr>
        <dsp:cNvPr id="0" name=""/>
        <dsp:cNvSpPr/>
      </dsp:nvSpPr>
      <dsp:spPr>
        <a:xfrm rot="5400000">
          <a:off x="5379737" y="-1325460"/>
          <a:ext cx="707518" cy="5396232"/>
        </a:xfrm>
        <a:prstGeom prst="round2Same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400" kern="1200" dirty="0"/>
            <a:t>Os dados apresentados devem ser relevantes para o objetivo do relatório, para que possam embasar tomadas de decisão.</a:t>
          </a:r>
        </a:p>
      </dsp:txBody>
      <dsp:txXfrm rot="-5400000">
        <a:off x="3035380" y="1053435"/>
        <a:ext cx="5361694" cy="638442"/>
      </dsp:txXfrm>
    </dsp:sp>
    <dsp:sp modelId="{FDD2DF1F-0D80-491E-A310-4D1203930E16}">
      <dsp:nvSpPr>
        <dsp:cNvPr id="0" name=""/>
        <dsp:cNvSpPr/>
      </dsp:nvSpPr>
      <dsp:spPr>
        <a:xfrm>
          <a:off x="0" y="930456"/>
          <a:ext cx="3035380" cy="884397"/>
        </a:xfrm>
        <a:prstGeom prst="roundRect">
          <a:avLst/>
        </a:prstGeom>
        <a:solidFill>
          <a:schemeClr val="accent3">
            <a:shade val="80000"/>
            <a:hueOff val="27451"/>
            <a:satOff val="-294"/>
            <a:lumOff val="780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60960" rIns="121920" bIns="6096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200" b="1" kern="1200" dirty="0"/>
            <a:t>Relevância</a:t>
          </a:r>
          <a:endParaRPr lang="pt-BR" sz="3200" kern="1200" dirty="0"/>
        </a:p>
      </dsp:txBody>
      <dsp:txXfrm>
        <a:off x="43173" y="973629"/>
        <a:ext cx="2949034" cy="798051"/>
      </dsp:txXfrm>
    </dsp:sp>
    <dsp:sp modelId="{C9546F8B-BEC8-4022-B332-342F34BDA4A4}">
      <dsp:nvSpPr>
        <dsp:cNvPr id="0" name=""/>
        <dsp:cNvSpPr/>
      </dsp:nvSpPr>
      <dsp:spPr>
        <a:xfrm rot="5400000">
          <a:off x="5379737" y="-396842"/>
          <a:ext cx="707518" cy="5396232"/>
        </a:xfrm>
        <a:prstGeom prst="round2Same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400" kern="1200" dirty="0"/>
            <a:t>O relatório deve ser organizado de forma lógica e coerente para facilitar a leitura e a compreensão pelos leitores.</a:t>
          </a:r>
        </a:p>
      </dsp:txBody>
      <dsp:txXfrm rot="-5400000">
        <a:off x="3035380" y="1982053"/>
        <a:ext cx="5361694" cy="638442"/>
      </dsp:txXfrm>
    </dsp:sp>
    <dsp:sp modelId="{C8A57FA1-2261-4CEB-A1A9-FD31B23F362C}">
      <dsp:nvSpPr>
        <dsp:cNvPr id="0" name=""/>
        <dsp:cNvSpPr/>
      </dsp:nvSpPr>
      <dsp:spPr>
        <a:xfrm>
          <a:off x="0" y="1859074"/>
          <a:ext cx="3035380" cy="884397"/>
        </a:xfrm>
        <a:prstGeom prst="roundRect">
          <a:avLst/>
        </a:prstGeom>
        <a:solidFill>
          <a:schemeClr val="accent3">
            <a:shade val="80000"/>
            <a:hueOff val="54902"/>
            <a:satOff val="-589"/>
            <a:lumOff val="1560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60960" rIns="121920" bIns="6096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200" b="1" kern="1200" dirty="0"/>
            <a:t>Organização</a:t>
          </a:r>
          <a:endParaRPr lang="pt-BR" sz="3200" kern="1200" dirty="0"/>
        </a:p>
      </dsp:txBody>
      <dsp:txXfrm>
        <a:off x="43173" y="1902247"/>
        <a:ext cx="2949034" cy="798051"/>
      </dsp:txXfrm>
    </dsp:sp>
    <dsp:sp modelId="{44D37AD3-966D-4B54-A0AE-085559DDF92A}">
      <dsp:nvSpPr>
        <dsp:cNvPr id="0" name=""/>
        <dsp:cNvSpPr/>
      </dsp:nvSpPr>
      <dsp:spPr>
        <a:xfrm rot="5400000">
          <a:off x="5379737" y="531775"/>
          <a:ext cx="707518" cy="5396232"/>
        </a:xfrm>
        <a:prstGeom prst="round2Same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400" kern="1200" dirty="0"/>
            <a:t>É importante que o relatório siga uma formatação adequada, que inclua: capa, índice, introdução, corpo, conclusão e bibliografia, quando necessário.</a:t>
          </a:r>
        </a:p>
      </dsp:txBody>
      <dsp:txXfrm rot="-5400000">
        <a:off x="3035380" y="2910670"/>
        <a:ext cx="5361694" cy="638442"/>
      </dsp:txXfrm>
    </dsp:sp>
    <dsp:sp modelId="{57ECC843-359A-444B-A36D-C77E309DE7E5}">
      <dsp:nvSpPr>
        <dsp:cNvPr id="0" name=""/>
        <dsp:cNvSpPr/>
      </dsp:nvSpPr>
      <dsp:spPr>
        <a:xfrm>
          <a:off x="0" y="2787692"/>
          <a:ext cx="3035380" cy="884397"/>
        </a:xfrm>
        <a:prstGeom prst="roundRect">
          <a:avLst/>
        </a:prstGeom>
        <a:solidFill>
          <a:schemeClr val="accent3">
            <a:shade val="80000"/>
            <a:hueOff val="82353"/>
            <a:satOff val="-883"/>
            <a:lumOff val="2341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60960" rIns="121920" bIns="6096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200" b="1" kern="1200" dirty="0"/>
            <a:t>Formatação</a:t>
          </a:r>
          <a:endParaRPr lang="pt-BR" sz="3200" kern="1200" dirty="0"/>
        </a:p>
      </dsp:txBody>
      <dsp:txXfrm>
        <a:off x="43173" y="2830865"/>
        <a:ext cx="2949034" cy="79805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76DA01-18D7-47E1-A19C-97C8C1B7EA25}">
      <dsp:nvSpPr>
        <dsp:cNvPr id="0" name=""/>
        <dsp:cNvSpPr/>
      </dsp:nvSpPr>
      <dsp:spPr>
        <a:xfrm>
          <a:off x="3832165" y="1165205"/>
          <a:ext cx="1610633" cy="3064333"/>
        </a:xfrm>
        <a:prstGeom prst="rect">
          <a:avLst/>
        </a:prstGeom>
        <a:solidFill>
          <a:schemeClr val="accent3">
            <a:shade val="80000"/>
            <a:hueOff val="82353"/>
            <a:satOff val="-883"/>
            <a:lumOff val="2341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0" rIns="165735" bIns="36830" numCol="1" spcCol="1270" anchor="ctr" anchorCtr="0">
          <a:noAutofit/>
        </a:bodyPr>
        <a:lstStyle/>
        <a:p>
          <a:pPr marL="0" lvl="0" indent="0" algn="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900" b="1" kern="1200" dirty="0"/>
            <a:t>Incidência</a:t>
          </a:r>
          <a:endParaRPr lang="pt-BR" sz="2900" kern="1200" dirty="0"/>
        </a:p>
      </dsp:txBody>
      <dsp:txXfrm rot="16200000">
        <a:off x="3814696" y="2334773"/>
        <a:ext cx="2757900" cy="418764"/>
      </dsp:txXfrm>
    </dsp:sp>
    <dsp:sp modelId="{0A709E36-491D-4440-BD40-0F12C6538104}">
      <dsp:nvSpPr>
        <dsp:cNvPr id="0" name=""/>
        <dsp:cNvSpPr/>
      </dsp:nvSpPr>
      <dsp:spPr>
        <a:xfrm>
          <a:off x="2077520" y="648285"/>
          <a:ext cx="1610633" cy="3579619"/>
        </a:xfrm>
        <a:prstGeom prst="rect">
          <a:avLst/>
        </a:prstGeom>
        <a:solidFill>
          <a:schemeClr val="accent3">
            <a:shade val="80000"/>
            <a:hueOff val="41176"/>
            <a:satOff val="-442"/>
            <a:lumOff val="1170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0" rIns="165735" bIns="36830" numCol="1" spcCol="1270" anchor="ctr" anchorCtr="0">
          <a:noAutofit/>
        </a:bodyPr>
        <a:lstStyle/>
        <a:p>
          <a:pPr marL="0" lvl="0" indent="0" algn="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900" b="1" kern="1200" dirty="0"/>
            <a:t>Analítico</a:t>
          </a:r>
          <a:endParaRPr lang="pt-BR" sz="2900" kern="1200" dirty="0"/>
        </a:p>
      </dsp:txBody>
      <dsp:txXfrm rot="16200000">
        <a:off x="1828172" y="2049731"/>
        <a:ext cx="3221657" cy="418764"/>
      </dsp:txXfrm>
    </dsp:sp>
    <dsp:sp modelId="{1FA5D811-4E52-4A4F-B2F9-0C108BB1E98E}">
      <dsp:nvSpPr>
        <dsp:cNvPr id="0" name=""/>
        <dsp:cNvSpPr/>
      </dsp:nvSpPr>
      <dsp:spPr>
        <a:xfrm>
          <a:off x="317691" y="161195"/>
          <a:ext cx="1610633" cy="4066708"/>
        </a:xfrm>
        <a:prstGeom prst="rect">
          <a:avLst/>
        </a:prstGeom>
        <a:solidFill>
          <a:schemeClr val="accent3">
            <a:shade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0" rIns="165735" bIns="36830" numCol="1" spcCol="1270" anchor="ctr" anchorCtr="0">
          <a:noAutofit/>
        </a:bodyPr>
        <a:lstStyle/>
        <a:p>
          <a:pPr marL="0" lvl="0" indent="0" algn="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900" b="1" kern="1200" dirty="0"/>
            <a:t>Informativo</a:t>
          </a:r>
        </a:p>
      </dsp:txBody>
      <dsp:txXfrm rot="16200000">
        <a:off x="-150847" y="1781832"/>
        <a:ext cx="3660038" cy="418764"/>
      </dsp:txXfrm>
    </dsp:sp>
    <dsp:sp modelId="{8FC53CA5-82F0-43DD-B417-830F39DDD615}">
      <dsp:nvSpPr>
        <dsp:cNvPr id="0" name=""/>
        <dsp:cNvSpPr/>
      </dsp:nvSpPr>
      <dsp:spPr>
        <a:xfrm>
          <a:off x="317691" y="161195"/>
          <a:ext cx="1143549" cy="4086323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100" kern="1200" dirty="0"/>
            <a:t>Apresenta informações sobre atividades, projetos, desempenho de equipes e outros fatores relevantes para a organização.</a:t>
          </a:r>
        </a:p>
      </dsp:txBody>
      <dsp:txXfrm>
        <a:off x="317691" y="161195"/>
        <a:ext cx="1143549" cy="4086323"/>
      </dsp:txXfrm>
    </dsp:sp>
    <dsp:sp modelId="{9DF432B1-86C3-48BC-A962-B7AAD77C0AA5}">
      <dsp:nvSpPr>
        <dsp:cNvPr id="0" name=""/>
        <dsp:cNvSpPr/>
      </dsp:nvSpPr>
      <dsp:spPr>
        <a:xfrm>
          <a:off x="2077520" y="648285"/>
          <a:ext cx="1143549" cy="3599233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100" kern="1200" dirty="0"/>
            <a:t>Analisam dados para entender o contexto ou apresentar recomendações. </a:t>
          </a:r>
          <a:r>
            <a:rPr lang="pt-BR" sz="1100" kern="1200" dirty="0" err="1"/>
            <a:t>Ex</a:t>
          </a:r>
          <a:r>
            <a:rPr lang="pt-BR" sz="1100" kern="1200" dirty="0"/>
            <a:t>: análise de mercado ou análise de concorrência.</a:t>
          </a:r>
        </a:p>
      </dsp:txBody>
      <dsp:txXfrm>
        <a:off x="2077520" y="648285"/>
        <a:ext cx="1143549" cy="3599233"/>
      </dsp:txXfrm>
    </dsp:sp>
    <dsp:sp modelId="{E4D714CE-19B7-4729-8FC9-00261DB9FEED}">
      <dsp:nvSpPr>
        <dsp:cNvPr id="0" name=""/>
        <dsp:cNvSpPr/>
      </dsp:nvSpPr>
      <dsp:spPr>
        <a:xfrm>
          <a:off x="3832165" y="1165205"/>
          <a:ext cx="1143549" cy="3082313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100" kern="1200" dirty="0"/>
            <a:t>Pretende registrar um incidente ou acidente, como um relatório de segurança sobre incidentes de trabalho.</a:t>
          </a:r>
        </a:p>
      </dsp:txBody>
      <dsp:txXfrm>
        <a:off x="3832165" y="1165205"/>
        <a:ext cx="1143549" cy="308231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4D7332C-FA74-4467-BBFD-100E1AEF75B1}">
      <dsp:nvSpPr>
        <dsp:cNvPr id="0" name=""/>
        <dsp:cNvSpPr/>
      </dsp:nvSpPr>
      <dsp:spPr>
        <a:xfrm>
          <a:off x="0" y="0"/>
          <a:ext cx="4702425" cy="1219200"/>
        </a:xfrm>
        <a:prstGeom prst="rect">
          <a:avLst/>
        </a:prstGeom>
        <a:solidFill>
          <a:schemeClr val="accent3">
            <a:shade val="8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b="0" i="0" kern="1200" dirty="0"/>
            <a:t>O relatório de incidência é um documento que registra a ocorrência de um evento específico. Ele é usado para documentar o que aconteceu, quando aconteceu, onde aconteceu e quem estava envolvido</a:t>
          </a:r>
          <a:endParaRPr lang="pt-BR" sz="1600" kern="1200" dirty="0"/>
        </a:p>
      </dsp:txBody>
      <dsp:txXfrm>
        <a:off x="0" y="0"/>
        <a:ext cx="4702425" cy="1219200"/>
      </dsp:txXfrm>
    </dsp:sp>
    <dsp:sp modelId="{8C9DA1A7-94C9-4A7F-AC4F-070246655C53}">
      <dsp:nvSpPr>
        <dsp:cNvPr id="0" name=""/>
        <dsp:cNvSpPr/>
      </dsp:nvSpPr>
      <dsp:spPr>
        <a:xfrm>
          <a:off x="0" y="1219200"/>
          <a:ext cx="2351212" cy="256032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0" tIns="171450" rIns="171450" bIns="171450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pt-BR" sz="4500" b="0" i="0" kern="1200" dirty="0"/>
            <a:t>Interna</a:t>
          </a:r>
          <a:endParaRPr lang="pt-BR" sz="4500" kern="1200" dirty="0"/>
        </a:p>
      </dsp:txBody>
      <dsp:txXfrm>
        <a:off x="0" y="1219200"/>
        <a:ext cx="2351212" cy="2560320"/>
      </dsp:txXfrm>
    </dsp:sp>
    <dsp:sp modelId="{1C935AEC-414F-43B5-86B9-781E28307694}">
      <dsp:nvSpPr>
        <dsp:cNvPr id="0" name=""/>
        <dsp:cNvSpPr/>
      </dsp:nvSpPr>
      <dsp:spPr>
        <a:xfrm>
          <a:off x="2351212" y="1219200"/>
          <a:ext cx="2351212" cy="256032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0" tIns="171450" rIns="171450" bIns="171450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pt-BR" sz="4500" b="0" i="0" kern="1200" dirty="0"/>
            <a:t>Externa</a:t>
          </a:r>
          <a:endParaRPr lang="pt-BR" sz="4500" kern="1200" dirty="0"/>
        </a:p>
      </dsp:txBody>
      <dsp:txXfrm>
        <a:off x="2351212" y="1219200"/>
        <a:ext cx="2351212" cy="2560320"/>
      </dsp:txXfrm>
    </dsp:sp>
    <dsp:sp modelId="{7B9BDF7F-812E-499D-B278-35D74CC301CC}">
      <dsp:nvSpPr>
        <dsp:cNvPr id="0" name=""/>
        <dsp:cNvSpPr/>
      </dsp:nvSpPr>
      <dsp:spPr>
        <a:xfrm>
          <a:off x="0" y="3779520"/>
          <a:ext cx="4702425" cy="284480"/>
        </a:xfrm>
        <a:prstGeom prst="rect">
          <a:avLst/>
        </a:prstGeom>
        <a:solidFill>
          <a:schemeClr val="accent3">
            <a:shade val="8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A5D948-F163-46A1-8434-48D183F49B77}">
      <dsp:nvSpPr>
        <dsp:cNvPr id="0" name=""/>
        <dsp:cNvSpPr/>
      </dsp:nvSpPr>
      <dsp:spPr>
        <a:xfrm>
          <a:off x="246741" y="1970"/>
          <a:ext cx="3277609" cy="1638804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just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b="0" i="0" kern="1200" dirty="0"/>
            <a:t>O relatório analítico é um documento que fornece uma análise de dados ou informações.</a:t>
          </a:r>
        </a:p>
        <a:p>
          <a:pPr marL="0" lvl="0" indent="0" algn="just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b="0" i="0" kern="1200" dirty="0"/>
            <a:t>Ele é usado para identificar tendências, padrões e outros insights.</a:t>
          </a:r>
          <a:endParaRPr lang="pt-BR" sz="1600" kern="1200" dirty="0"/>
        </a:p>
      </dsp:txBody>
      <dsp:txXfrm>
        <a:off x="294740" y="49969"/>
        <a:ext cx="3181611" cy="1542806"/>
      </dsp:txXfrm>
    </dsp:sp>
    <dsp:sp modelId="{80877839-0A5F-47FB-8687-C034BC99F915}">
      <dsp:nvSpPr>
        <dsp:cNvPr id="0" name=""/>
        <dsp:cNvSpPr/>
      </dsp:nvSpPr>
      <dsp:spPr>
        <a:xfrm>
          <a:off x="574502" y="1640774"/>
          <a:ext cx="327760" cy="122910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29103"/>
              </a:lnTo>
              <a:lnTo>
                <a:pt x="327760" y="1229103"/>
              </a:lnTo>
            </a:path>
          </a:pathLst>
        </a:custGeom>
        <a:noFill/>
        <a:ln w="254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D3D3273-8651-4A02-9D64-3DC89D594E0E}">
      <dsp:nvSpPr>
        <dsp:cNvPr id="0" name=""/>
        <dsp:cNvSpPr/>
      </dsp:nvSpPr>
      <dsp:spPr>
        <a:xfrm>
          <a:off x="902263" y="2050476"/>
          <a:ext cx="2622087" cy="163880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kern="1200" dirty="0"/>
            <a:t>Desafio: vamos criar um relatório no SAP? Vamos enviar o SQL para retornar os dados necessários.</a:t>
          </a:r>
        </a:p>
      </dsp:txBody>
      <dsp:txXfrm>
        <a:off x="950262" y="2098475"/>
        <a:ext cx="2526089" cy="154280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173742C-9E68-4092-A468-3FA843AF119B}">
      <dsp:nvSpPr>
        <dsp:cNvPr id="0" name=""/>
        <dsp:cNvSpPr/>
      </dsp:nvSpPr>
      <dsp:spPr>
        <a:xfrm>
          <a:off x="0" y="33286"/>
          <a:ext cx="6449142" cy="4030713"/>
        </a:xfrm>
        <a:prstGeom prst="swooshArrow">
          <a:avLst>
            <a:gd name="adj1" fmla="val 25000"/>
            <a:gd name="adj2" fmla="val 25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8A416A3-A3E8-4E87-A6D7-FD63B0ACADFE}">
      <dsp:nvSpPr>
        <dsp:cNvPr id="0" name=""/>
        <dsp:cNvSpPr/>
      </dsp:nvSpPr>
      <dsp:spPr>
        <a:xfrm>
          <a:off x="635240" y="3013881"/>
          <a:ext cx="148330" cy="14833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6B78D4A-2C4B-4602-8E40-EC33315F0E4A}">
      <dsp:nvSpPr>
        <dsp:cNvPr id="0" name=""/>
        <dsp:cNvSpPr/>
      </dsp:nvSpPr>
      <dsp:spPr>
        <a:xfrm>
          <a:off x="709405" y="3088047"/>
          <a:ext cx="1102803" cy="9593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597" tIns="0" rIns="0" bIns="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300" b="1" kern="1200" dirty="0"/>
            <a:t>Defina o objetivo</a:t>
          </a:r>
          <a:endParaRPr lang="pt-BR" sz="13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000" kern="1200" dirty="0"/>
            <a:t>Que setor está pedindo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000" kern="1200" dirty="0"/>
            <a:t>Qual finalidade?</a:t>
          </a:r>
        </a:p>
      </dsp:txBody>
      <dsp:txXfrm>
        <a:off x="709405" y="3088047"/>
        <a:ext cx="1102803" cy="959309"/>
      </dsp:txXfrm>
    </dsp:sp>
    <dsp:sp modelId="{38746B3D-8EB8-42E4-A26E-A71D64461A3C}">
      <dsp:nvSpPr>
        <dsp:cNvPr id="0" name=""/>
        <dsp:cNvSpPr/>
      </dsp:nvSpPr>
      <dsp:spPr>
        <a:xfrm>
          <a:off x="1683226" y="2076337"/>
          <a:ext cx="257965" cy="257965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A82910-F610-4FAB-8E02-177E38A1475A}">
      <dsp:nvSpPr>
        <dsp:cNvPr id="0" name=""/>
        <dsp:cNvSpPr/>
      </dsp:nvSpPr>
      <dsp:spPr>
        <a:xfrm>
          <a:off x="1812208" y="2205320"/>
          <a:ext cx="1354319" cy="18420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6691" tIns="0" rIns="0" bIns="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300" b="1" kern="1200" dirty="0"/>
            <a:t>Reúna dados e informações</a:t>
          </a:r>
          <a:endParaRPr lang="pt-BR" sz="13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000" kern="1200" dirty="0"/>
            <a:t>Limpeza e tratamento de dados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000" kern="1200" dirty="0"/>
            <a:t>Organização de informações</a:t>
          </a:r>
        </a:p>
      </dsp:txBody>
      <dsp:txXfrm>
        <a:off x="1812208" y="2205320"/>
        <a:ext cx="1354319" cy="1842036"/>
      </dsp:txXfrm>
    </dsp:sp>
    <dsp:sp modelId="{31FC0D3D-A664-40A9-ACF1-6519353BE2DC}">
      <dsp:nvSpPr>
        <dsp:cNvPr id="0" name=""/>
        <dsp:cNvSpPr/>
      </dsp:nvSpPr>
      <dsp:spPr>
        <a:xfrm>
          <a:off x="3021423" y="1385473"/>
          <a:ext cx="341804" cy="341804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9858537-4742-442E-BA63-2AD38D9F610B}">
      <dsp:nvSpPr>
        <dsp:cNvPr id="0" name=""/>
        <dsp:cNvSpPr/>
      </dsp:nvSpPr>
      <dsp:spPr>
        <a:xfrm>
          <a:off x="3192325" y="1556375"/>
          <a:ext cx="1354319" cy="24909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1115" tIns="0" rIns="0" bIns="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300" b="1" kern="1200" dirty="0"/>
            <a:t>Elabore o relatório</a:t>
          </a:r>
          <a:endParaRPr lang="pt-BR" sz="13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000" kern="1200" dirty="0"/>
            <a:t>Usar a ferramenta correta para cada relatório</a:t>
          </a:r>
        </a:p>
      </dsp:txBody>
      <dsp:txXfrm>
        <a:off x="3192325" y="1556375"/>
        <a:ext cx="1354319" cy="2490981"/>
      </dsp:txXfrm>
    </dsp:sp>
    <dsp:sp modelId="{33B7ED09-9FE6-4044-B9F0-78456EF18A69}">
      <dsp:nvSpPr>
        <dsp:cNvPr id="0" name=""/>
        <dsp:cNvSpPr/>
      </dsp:nvSpPr>
      <dsp:spPr>
        <a:xfrm>
          <a:off x="4478929" y="928390"/>
          <a:ext cx="457889" cy="457889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85DBF05-7850-494C-804A-72891F0801DA}">
      <dsp:nvSpPr>
        <dsp:cNvPr id="0" name=""/>
        <dsp:cNvSpPr/>
      </dsp:nvSpPr>
      <dsp:spPr>
        <a:xfrm>
          <a:off x="4707873" y="1157335"/>
          <a:ext cx="1354319" cy="28900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2626" tIns="0" rIns="0" bIns="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300" b="1" kern="1200" dirty="0"/>
            <a:t>Reveja e revise</a:t>
          </a:r>
          <a:endParaRPr lang="pt-BR" sz="13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000" kern="1200" dirty="0"/>
            <a:t>Precisão de análises é o principal!</a:t>
          </a:r>
        </a:p>
      </dsp:txBody>
      <dsp:txXfrm>
        <a:off x="4707873" y="1157335"/>
        <a:ext cx="1354319" cy="2890021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1338A3-044C-457B-95CB-39B983DA46BE}">
      <dsp:nvSpPr>
        <dsp:cNvPr id="0" name=""/>
        <dsp:cNvSpPr/>
      </dsp:nvSpPr>
      <dsp:spPr>
        <a:xfrm>
          <a:off x="0" y="0"/>
          <a:ext cx="3296690" cy="3604683"/>
        </a:xfrm>
        <a:prstGeom prst="roundRect">
          <a:avLst>
            <a:gd name="adj" fmla="val 5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33731" rIns="173355" bIns="0" numCol="1" spcCol="1270" anchor="t" anchorCtr="0">
          <a:noAutofit/>
        </a:bodyPr>
        <a:lstStyle/>
        <a:p>
          <a:pPr marL="0" lvl="0" indent="0" algn="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900" kern="1200" dirty="0" err="1">
              <a:solidFill>
                <a:schemeClr val="accent2">
                  <a:lumMod val="50000"/>
                  <a:lumOff val="50000"/>
                </a:schemeClr>
              </a:solidFill>
            </a:rPr>
            <a:t>DashBoards</a:t>
          </a:r>
          <a:endParaRPr lang="pt-BR" sz="3900" kern="1200" dirty="0">
            <a:solidFill>
              <a:schemeClr val="accent2">
                <a:lumMod val="50000"/>
                <a:lumOff val="50000"/>
              </a:schemeClr>
            </a:solidFill>
          </a:endParaRPr>
        </a:p>
      </dsp:txBody>
      <dsp:txXfrm rot="16200000">
        <a:off x="-1148250" y="1148250"/>
        <a:ext cx="2955840" cy="659338"/>
      </dsp:txXfrm>
    </dsp:sp>
    <dsp:sp modelId="{FF0981A8-4368-4ADF-8082-9837EF91C0F4}">
      <dsp:nvSpPr>
        <dsp:cNvPr id="0" name=""/>
        <dsp:cNvSpPr/>
      </dsp:nvSpPr>
      <dsp:spPr>
        <a:xfrm>
          <a:off x="659338" y="0"/>
          <a:ext cx="2456034" cy="3604683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65151" rIns="0" bIns="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900" kern="1200" dirty="0" err="1">
              <a:hlinkClick xmlns:r="http://schemas.openxmlformats.org/officeDocument/2006/relationships" r:id="rId1"/>
            </a:rPr>
            <a:t>PowerBI</a:t>
          </a:r>
          <a:endParaRPr lang="pt-BR" sz="1900" kern="1200" dirty="0"/>
        </a:p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900" kern="1200" dirty="0" err="1">
              <a:hlinkClick xmlns:r="http://schemas.openxmlformats.org/officeDocument/2006/relationships" r:id="rId1"/>
            </a:rPr>
            <a:t>Grafana</a:t>
          </a:r>
          <a:endParaRPr lang="pt-BR" sz="1900" kern="1200" dirty="0"/>
        </a:p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900" kern="1200" dirty="0" err="1">
              <a:hlinkClick xmlns:r="http://schemas.openxmlformats.org/officeDocument/2006/relationships" r:id="rId2"/>
            </a:rPr>
            <a:t>Kibana</a:t>
          </a:r>
          <a:endParaRPr lang="pt-BR" sz="1900" kern="1200" dirty="0"/>
        </a:p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900" kern="1200" dirty="0" err="1">
              <a:hlinkClick xmlns:r="http://schemas.openxmlformats.org/officeDocument/2006/relationships" r:id="rId3"/>
            </a:rPr>
            <a:t>Looker</a:t>
          </a:r>
          <a:endParaRPr lang="pt-BR" sz="1900" kern="1200" dirty="0"/>
        </a:p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900" kern="1200" dirty="0">
              <a:hlinkClick xmlns:r="http://schemas.openxmlformats.org/officeDocument/2006/relationships" r:id="rId4"/>
            </a:rPr>
            <a:t>Tableau</a:t>
          </a:r>
          <a:endParaRPr lang="pt-BR" sz="1900" kern="1200" dirty="0"/>
        </a:p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900" kern="1200" dirty="0">
              <a:hlinkClick xmlns:r="http://schemas.openxmlformats.org/officeDocument/2006/relationships" r:id="rId5"/>
            </a:rPr>
            <a:t>SAS</a:t>
          </a:r>
          <a:endParaRPr lang="pt-BR" sz="1900" kern="1200" dirty="0"/>
        </a:p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900" kern="1200" dirty="0" err="1">
              <a:hlinkClick xmlns:r="http://schemas.openxmlformats.org/officeDocument/2006/relationships" r:id="rId6"/>
            </a:rPr>
            <a:t>Zoho</a:t>
          </a:r>
          <a:endParaRPr lang="pt-BR" sz="1900" kern="1200" dirty="0"/>
        </a:p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900" kern="1200" dirty="0">
              <a:hlinkClick xmlns:r="http://schemas.openxmlformats.org/officeDocument/2006/relationships" r:id="rId7"/>
            </a:rPr>
            <a:t>Oracle BI</a:t>
          </a:r>
          <a:endParaRPr lang="pt-BR" sz="1900" kern="1200" dirty="0"/>
        </a:p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900" kern="1200" dirty="0">
              <a:hlinkClick xmlns:r="http://schemas.openxmlformats.org/officeDocument/2006/relationships" r:id="rId8"/>
            </a:rPr>
            <a:t>Adobe </a:t>
          </a:r>
          <a:r>
            <a:rPr lang="pt-BR" sz="1900" kern="1200" dirty="0" err="1">
              <a:hlinkClick xmlns:r="http://schemas.openxmlformats.org/officeDocument/2006/relationships" r:id="rId8"/>
            </a:rPr>
            <a:t>Analytics</a:t>
          </a:r>
          <a:endParaRPr lang="pt-BR" sz="1900" kern="1200" dirty="0"/>
        </a:p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900" kern="1200" dirty="0">
              <a:hlinkClick xmlns:r="http://schemas.openxmlformats.org/officeDocument/2006/relationships" r:id="rId9"/>
            </a:rPr>
            <a:t>SAP</a:t>
          </a:r>
          <a:endParaRPr lang="pt-BR" sz="1900" kern="1200" dirty="0"/>
        </a:p>
      </dsp:txBody>
      <dsp:txXfrm>
        <a:off x="659338" y="0"/>
        <a:ext cx="2456034" cy="3604683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C787DC-9E91-4AF3-A206-B7B1E3656B36}">
      <dsp:nvSpPr>
        <dsp:cNvPr id="0" name=""/>
        <dsp:cNvSpPr/>
      </dsp:nvSpPr>
      <dsp:spPr>
        <a:xfrm>
          <a:off x="0" y="0"/>
          <a:ext cx="5042972" cy="3604683"/>
        </a:xfrm>
        <a:prstGeom prst="roundRect">
          <a:avLst>
            <a:gd name="adj" fmla="val 5000"/>
          </a:avLst>
        </a:prstGeom>
        <a:solidFill>
          <a:schemeClr val="accent3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68021" rIns="217805" bIns="0" numCol="1" spcCol="1270" anchor="t" anchorCtr="0">
          <a:noAutofit/>
        </a:bodyPr>
        <a:lstStyle/>
        <a:p>
          <a:pPr marL="0" lvl="0" indent="0" algn="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4900" kern="1200" dirty="0"/>
            <a:t>Melhorias</a:t>
          </a:r>
        </a:p>
      </dsp:txBody>
      <dsp:txXfrm rot="16200000">
        <a:off x="-973622" y="973622"/>
        <a:ext cx="2955840" cy="1008594"/>
      </dsp:txXfrm>
    </dsp:sp>
    <dsp:sp modelId="{62EA6661-BAD6-4462-8F39-E20D0E0F75A6}">
      <dsp:nvSpPr>
        <dsp:cNvPr id="0" name=""/>
        <dsp:cNvSpPr/>
      </dsp:nvSpPr>
      <dsp:spPr>
        <a:xfrm>
          <a:off x="1008594" y="0"/>
          <a:ext cx="3757014" cy="3604683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06299" rIns="0" bIns="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100" kern="1200" dirty="0"/>
            <a:t>Gráficos e Visualizações</a:t>
          </a:r>
        </a:p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100" kern="1200" dirty="0"/>
            <a:t>Filtros</a:t>
          </a:r>
        </a:p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100" kern="1200" dirty="0"/>
            <a:t>Personalização</a:t>
          </a:r>
        </a:p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100" kern="1200" dirty="0"/>
            <a:t>Análises avançadas</a:t>
          </a:r>
        </a:p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100" kern="1200" dirty="0"/>
            <a:t>Compartilhamento de dados</a:t>
          </a:r>
        </a:p>
      </dsp:txBody>
      <dsp:txXfrm>
        <a:off x="1008594" y="0"/>
        <a:ext cx="3757014" cy="360468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9/3/layout/BlockDescendingList">
  <dgm:title val=""/>
  <dgm:desc val=""/>
  <dgm:catLst>
    <dgm:cat type="list" pri="18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30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0" srcId="0" destId="10" srcOrd="0" destOrd="0"/>
        <dgm:cxn modelId="13" srcId="10" destId="11" srcOrd="0" destOrd="0"/>
        <dgm:cxn modelId="14" srcId="10" destId="12" srcOrd="0" destOrd="0"/>
        <dgm:cxn modelId="50" srcId="0" destId="20" srcOrd="1" destOrd="0"/>
        <dgm:cxn modelId="23" srcId="20" destId="21" srcOrd="0" destOrd="0"/>
        <dgm:cxn modelId="24" srcId="20" destId="22" srcOrd="0" destOrd="0"/>
        <dgm:cxn modelId="60" srcId="0" destId="30" srcOrd="2" destOrd="0"/>
        <dgm:cxn modelId="33" srcId="30" destId="31" srcOrd="0" destOrd="0"/>
        <dgm:cxn modelId="34" srcId="30" destId="32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7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80" srcId="0" destId="70" srcOrd="3" destOrd="0"/>
      </dgm:cxnLst>
      <dgm:bg/>
      <dgm:whole/>
    </dgm:dataModel>
  </dgm:clrData>
  <dgm:layoutNode name="Name0">
    <dgm:varLst>
      <dgm:chMax val="7"/>
      <dgm:chPref val="7"/>
      <dgm:dir/>
      <dgm:animLvl val="lvl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0.5516"/>
        </dgm:alg>
        <dgm:choose name="Name3">
          <dgm:if name="Name4" func="var" arg="dir" op="equ" val="norm">
            <dgm:constrLst>
              <dgm:constr type="primFontSz" for="des" forName="childText_1" val="65"/>
              <dgm:constr type="primFontSz" for="des" forName="parentText_1" val="65"/>
              <dgm:constr type="primFontSz" for="des" forName="childText_1" refType="primFontSz" refFor="des" refForName="parentText_1" op="lte"/>
              <dgm:constr type="l" for="ch" forName="accentShape_1" refType="w" fact="0"/>
              <dgm:constr type="t" for="ch" forName="accentShape_1" refType="h" fact="0"/>
              <dgm:constr type="w" for="ch" forName="accentShape_1" refType="w" fact="0.7146"/>
              <dgm:constr type="h" for="ch" forName="accentShape_1" refType="h" fact="0.9952"/>
              <dgm:constr type="l" for="ch" forName="parentText_1" refType="w" fact="0.513"/>
              <dgm:constr type="t" for="ch" forName="parentText_1" refType="h" fact="0"/>
              <dgm:constr type="w" for="ch" forName="parentText_1" refType="w" refFor="ch" refForName="accentShape_1" fact="0.26"/>
              <dgm:constr type="h" for="ch" forName="parentText_1" refType="h" fact="0.78"/>
              <dgm:constr type="l" for="ch" forName="childText_1" refType="w" fact="0"/>
              <dgm:constr type="t" for="ch" forName="childText_1" refType="h" fact="0"/>
              <dgm:constr type="w" for="ch" forName="childText_1" refType="w" refFor="ch" refForName="accentShape_1" fact="0.71"/>
              <dgm:constr type="h" for="ch" forName="childText_1" refType="h"/>
            </dgm:constrLst>
          </dgm:if>
          <dgm:else name="Name5">
            <dgm:constrLst>
              <dgm:constr type="primFontSz" for="des" forName="childText_1" val="65"/>
              <dgm:constr type="primFontSz" for="des" forName="parentText_1" val="65"/>
              <dgm:constr type="primFontSz" for="des" forName="childText_1" refType="primFontSz" refFor="des" refForName="parentText_1" op="lte"/>
              <dgm:constr type="l" for="ch" forName="accentShape_1" refType="w" fact="0"/>
              <dgm:constr type="t" for="ch" forName="accentShape_1" refType="h" fact="0"/>
              <dgm:constr type="w" for="ch" forName="accentShape_1" refType="w" fact="0.7146"/>
              <dgm:constr type="h" for="ch" forName="accentShape_1" refType="h" fact="0.9952"/>
              <dgm:constr type="l" for="ch" forName="parentText_1" refType="w" fact="0.513"/>
              <dgm:constr type="t" for="ch" forName="parentText_1" refType="h" fact="0"/>
              <dgm:constr type="w" for="ch" forName="parentText_1" refType="w" refFor="ch" refForName="accentShape_1" fact="0.26"/>
              <dgm:constr type="h" for="ch" forName="parentText_1" refType="h" fact="0.78"/>
              <dgm:constr type="l" for="ch" forName="childText_1" refType="w" fact="0"/>
              <dgm:constr type="t" for="ch" forName="childText_1" refType="h" fact="0"/>
              <dgm:constr type="w" for="ch" forName="childText_1" refType="w" refFor="ch" refForName="accentShape_1" fact="0.71"/>
              <dgm:constr type="h" for="ch" forName="childText_1" refType="h"/>
            </dgm:constrLst>
          </dgm:else>
        </dgm:choose>
      </dgm:if>
      <dgm:if name="Name6" axis="ch" ptType="node" func="cnt" op="equ" val="2">
        <dgm:alg type="composite">
          <dgm:param type="ar" val="0.9804"/>
        </dgm:alg>
        <dgm:choose name="Name7">
          <dgm:if name="Name8" func="var" arg="dir" op="equ" val="norm">
            <dgm:constrLst>
              <dgm:constr type="primFontSz" for="des" forName="childText_1" val="65"/>
              <dgm:constr type="primFontSz" for="des" forName="parentText_1" val="65"/>
              <dgm:constr type="primFontSz" for="des" forName="childText_1" refType="primFontSz" refFor="des" refForName="parentText_1" op="lte"/>
              <dgm:constr type="primFontSz" for="des" forName="childText_2" refType="primFontSz" refFor="des" refForName="parentText_1" op="lte"/>
              <dgm:constr type="primFontSz" for="des" forName="childText_1" refType="primFontSz" refFor="des" refForName="parentText_2" op="lte"/>
              <dgm:constr type="primFontSz" for="des" forName="childText_2" refType="primFontSz" refFor="des" refForName="parentText_2" op="lte"/>
              <dgm:constr type="primFontSz" for="des" forName="parentText_2" refType="primFontSz" refFor="des" refForName="parentText_1" op="equ"/>
              <dgm:constr type="primFontSz" for="des" forName="childText_2" refType="primFontSz" refFor="des" refForName="childText_1" op="equ"/>
              <dgm:constr type="l" for="ch" forName="accentShape_2" refType="w" fact="0.4393"/>
              <dgm:constr type="t" for="ch" forName="accentShape_2" refType="h" fact="0.1192"/>
              <dgm:constr type="w" for="ch" forName="accentShape_2" refType="w" fact="0.4021"/>
              <dgm:constr type="h" for="ch" forName="accentShape_2" refType="h" fact="0.876"/>
              <dgm:constr type="l" for="ch" forName="accentShape_1" refType="w" fact="0"/>
              <dgm:constr type="t" for="ch" forName="accentShape_1" refType="h" fact="0"/>
              <dgm:constr type="w" for="ch" forName="accentShape_1" refType="w" fact="0.4021"/>
              <dgm:constr type="h" for="ch" forName="accentShape_1" refType="h" fact="0.9952"/>
              <dgm:constr type="l" for="ch" forName="parentText_1" refType="w" fact="0.2946"/>
              <dgm:constr type="t" for="ch" forName="parentText_1" refType="h" fact="0"/>
              <dgm:constr type="w" for="ch" forName="parentText_1" refType="w" refFor="ch" refForName="accentShape_1" fact="0.26"/>
              <dgm:constr type="h" for="ch" forName="parentText_1" refType="h" fact="0.78"/>
              <dgm:constr type="l" for="ch" forName="parentText_2" refType="w" fact="0.7339"/>
              <dgm:constr type="t" for="ch" forName="parentText_2" refType="h" fact="0.1192"/>
              <dgm:constr type="w" for="ch" forName="parentText_2" refType="w" refFor="ch" refForName="accentShape_1" fact="0.26"/>
              <dgm:constr type="h" for="ch" forName="parentText_2" refType="h" fact="0.78"/>
              <dgm:constr type="l" for="ch" forName="childText_1" refType="w" fact="0"/>
              <dgm:constr type="t" for="ch" forName="childText_1" refType="h" fact="0"/>
              <dgm:constr type="w" for="ch" forName="childText_1" refType="w" refFor="ch" refForName="accentShape_1" fact="0.71"/>
              <dgm:constr type="h" for="ch" forName="childText_1" refType="h"/>
              <dgm:constr type="l" for="ch" forName="childText_2" refType="w" fact="0.4393"/>
              <dgm:constr type="t" for="ch" forName="childText_2" refType="h" fact="0.1192"/>
              <dgm:constr type="w" for="ch" forName="childText_2" refType="w" refFor="ch" refForName="accentShape_2" fact="0.71"/>
              <dgm:constr type="h" for="ch" forName="childText_2" refType="h" fact="0.8808"/>
            </dgm:constrLst>
          </dgm:if>
          <dgm:else name="Name9">
            <dgm:constrLst>
              <dgm:constr type="primFontSz" for="des" forName="childText_1" val="65"/>
              <dgm:constr type="primFontSz" for="des" forName="parentText_1" val="65"/>
              <dgm:constr type="primFontSz" for="des" forName="childText_1" refType="primFontSz" refFor="des" refForName="parentText_1" op="lte"/>
              <dgm:constr type="primFontSz" for="des" forName="childText_2" refType="primFontSz" refFor="des" refForName="parentText_1" op="lte"/>
              <dgm:constr type="primFontSz" for="des" forName="childText_1" refType="primFontSz" refFor="des" refForName="parentText_2" op="lte"/>
              <dgm:constr type="primFontSz" for="des" forName="childText_2" refType="primFontSz" refFor="des" refForName="parentText_2" op="lte"/>
              <dgm:constr type="primFontSz" for="des" forName="parentText_2" refType="primFontSz" refFor="des" refForName="parentText_1" op="equ"/>
              <dgm:constr type="primFontSz" for="des" forName="childText_2" refType="primFontSz" refFor="des" refForName="childText_1" op="equ"/>
              <dgm:constr type="l" for="ch" forName="accentShape_1" refType="w" fact="0.4393"/>
              <dgm:constr type="t" for="ch" forName="accentShape_2" refType="h" fact="0.1192"/>
              <dgm:constr type="w" for="ch" forName="accentShape_2" refType="w" fact="0.4021"/>
              <dgm:constr type="h" for="ch" forName="accentShape_2" refType="h" fact="0.876"/>
              <dgm:constr type="l" for="ch" forName="accentShape_2" refType="w" fact="0"/>
              <dgm:constr type="t" for="ch" forName="accentShape_1" refType="h" fact="0"/>
              <dgm:constr type="w" for="ch" forName="accentShape_1" refType="w" fact="0.4021"/>
              <dgm:constr type="h" for="ch" forName="accentShape_1" refType="h" fact="0.9952"/>
              <dgm:constr type="l" for="ch" forName="parentText_2" refType="w" fact="0.2946"/>
              <dgm:constr type="t" for="ch" forName="parentText_1" refType="h" fact="0"/>
              <dgm:constr type="w" for="ch" forName="parentText_1" refType="w" refFor="ch" refForName="accentShape_1" fact="0.26"/>
              <dgm:constr type="h" for="ch" forName="parentText_1" refType="h" fact="0.78"/>
              <dgm:constr type="l" for="ch" forName="parentText_1" refType="w" fact="0.7339"/>
              <dgm:constr type="t" for="ch" forName="parentText_2" refType="h" fact="0.1192"/>
              <dgm:constr type="w" for="ch" forName="parentText_2" refType="w" refFor="ch" refForName="accentShape_1" fact="0.26"/>
              <dgm:constr type="h" for="ch" forName="parentText_2" refType="h" fact="0.78"/>
              <dgm:constr type="l" for="ch" forName="childText_2" refType="w" fact="0"/>
              <dgm:constr type="t" for="ch" forName="childText_1" refType="h" fact="0"/>
              <dgm:constr type="w" for="ch" forName="childText_1" refType="w" refFor="ch" refForName="accentShape_1" fact="0.71"/>
              <dgm:constr type="h" for="ch" forName="childText_1" refType="h"/>
              <dgm:constr type="l" for="ch" forName="childText_1" refType="w" fact="0.4393"/>
              <dgm:constr type="t" for="ch" forName="childText_2" refType="h" fact="0.1192"/>
              <dgm:constr type="w" for="ch" forName="childText_2" refType="w" refFor="ch" refForName="accentShape_2" fact="0.71"/>
              <dgm:constr type="h" for="ch" forName="childText_2" refType="h" fact="0.8808"/>
            </dgm:constrLst>
          </dgm:else>
        </dgm:choose>
      </dgm:if>
      <dgm:if name="Name10" axis="ch" ptType="node" func="cnt" op="equ" val="3">
        <dgm:alg type="composite">
          <dgm:param type="ar" val="1.4097"/>
        </dgm:alg>
        <dgm:choose name="Name11">
          <dgm:if name="Name12" func="var" arg="dir" op="equ" val="norm">
            <dgm:constrLst>
              <dgm:constr type="primFontSz" for="des" forName="childText_1" val="65"/>
              <dgm:constr type="primFontSz" for="des" forName="parentText_1" val="65"/>
              <dgm:constr type="primFontSz" for="des" forName="childText_1" refType="primFontSz" refFor="des" refForName="parentText_1" op="lte"/>
              <dgm:constr type="primFontSz" for="des" forName="childText_2" refType="primFontSz" refFor="des" refForName="parentText_1" op="lte"/>
              <dgm:constr type="primFontSz" for="des" forName="childText_3" refType="primFontSz" refFor="des" refForName="parentText_1" op="lte"/>
              <dgm:constr type="primFontSz" for="des" forName="childText_1" refType="primFontSz" refFor="des" refForName="parentText_2" op="lte"/>
              <dgm:constr type="primFontSz" for="des" forName="childText_2" refType="primFontSz" refFor="des" refForName="parentText_2" op="lte"/>
              <dgm:constr type="primFontSz" for="des" forName="childText_3" refType="primFontSz" refFor="des" refForName="parentText_2" op="lte"/>
              <dgm:constr type="primFontSz" for="des" forName="childText_1" refType="primFontSz" refFor="des" refForName="parentText_3" op="lte"/>
              <dgm:constr type="primFontSz" for="des" forName="childText_2" refType="primFontSz" refFor="des" refForName="parentText_3" op="lte"/>
              <dgm:constr type="primFontSz" for="des" forName="childText_3" refType="primFontSz" refFor="des" refForName="parentText_3" op="lte"/>
              <dgm:constr type="primFontSz" for="des" forName="parentText_2" refType="primFontSz" refFor="des" refForName="parentText_1" op="equ"/>
              <dgm:constr type="primFontSz" for="des" forName="parentText_3" refType="primFontSz" refFor="des" refForName="parentText_1" op="equ"/>
              <dgm:constr type="primFontSz" for="des" forName="childText_2" refType="primFontSz" refFor="des" refForName="childText_1" op="equ"/>
              <dgm:constr type="primFontSz" for="des" forName="childText_3" refType="primFontSz" refFor="des" refForName="childText_1" op="equ"/>
              <dgm:constr type="l" for="ch" forName="accentShape_1" refType="w" fact="0"/>
              <dgm:constr type="t" for="ch" forName="accentShape_1" refType="h" fact="0"/>
              <dgm:constr type="w" for="ch" forName="accentShape_1" refType="w" fact="0.2796"/>
              <dgm:constr type="h" for="ch" forName="accentShape_1" refType="h" fact="0.9952"/>
              <dgm:constr type="l" for="ch" forName="accentShape_2" refType="w" fact="0.3055"/>
              <dgm:constr type="t" for="ch" forName="accentShape_2" refType="h" fact="0.1192"/>
              <dgm:constr type="w" for="ch" forName="accentShape_2" refType="w" fact="0.2796"/>
              <dgm:constr type="h" for="ch" forName="accentShape_2" refType="h" fact="0.876"/>
              <dgm:constr type="l" for="ch" forName="accentShape_3" refType="w" fact="0.6101"/>
              <dgm:constr type="t" for="ch" forName="accentShape_3" refType="h" fact="0.2457"/>
              <dgm:constr type="w" for="ch" forName="accentShape_3" refType="w" fact="0.2796"/>
              <dgm:constr type="h" for="ch" forName="accentShape_3" refType="h" fact="0.7499"/>
              <dgm:constr type="l" for="ch" forName="parentText_1" refType="w" fact="0.2"/>
              <dgm:constr type="t" for="ch" forName="parentText_1" refType="h" fact="0"/>
              <dgm:constr type="w" for="ch" forName="parentText_1" refType="w" refFor="ch" refForName="accentShape_1" fact="0.26"/>
              <dgm:constr type="h" for="ch" forName="parentText_1" refType="h" refFor="ch" refForName="accentShape_1" fact="0.9"/>
              <dgm:constr type="l" for="ch" forName="parentText_2" refType="w" fact="0.5055"/>
              <dgm:constr type="t" for="ch" forName="parentText_2" refType="h" fact="0.1192"/>
              <dgm:constr type="w" for="ch" forName="parentText_2" refType="w" refFor="ch" refForName="accentShape_2" fact="0.26"/>
              <dgm:constr type="h" for="ch" forName="parentText_2" refType="h" refFor="ch" refForName="accentShape_2" fact="0.9"/>
              <dgm:constr type="l" for="ch" forName="parentText_3" refType="w" fact="0.8101"/>
              <dgm:constr type="t" for="ch" forName="parentText_3" refType="h" fact="0.2457"/>
              <dgm:constr type="w" for="ch" forName="parentText_3" refType="w" refFor="ch" refForName="accentShape_3" fact="0.26"/>
              <dgm:constr type="h" for="ch" forName="parentText_3" refType="h" refFor="ch" refForName="accentShape_3" fact="0.9"/>
              <dgm:constr type="l" for="ch" forName="childText_1" refType="w" fact="0"/>
              <dgm:constr type="t" for="ch" forName="childText_1" refType="h" fact="0"/>
              <dgm:constr type="w" for="ch" forName="childText_1" refType="w" refFor="ch" refForName="accentShape_1" fact="0.71"/>
              <dgm:constr type="h" for="ch" forName="childText_1" refType="h"/>
              <dgm:constr type="l" for="ch" forName="childText_2" refType="w" fact="0.3055"/>
              <dgm:constr type="t" for="ch" forName="childText_2" refType="h" fact="0.1192"/>
              <dgm:constr type="w" for="ch" forName="childText_2" refType="w" refFor="ch" refForName="accentShape_2" fact="0.71"/>
              <dgm:constr type="h" for="ch" forName="childText_2" refType="h" fact="0.8808"/>
              <dgm:constr type="l" for="ch" forName="childText_3" refType="w" fact="0.6101"/>
              <dgm:constr type="t" for="ch" forName="childText_3" refType="h" fact="0.2457"/>
              <dgm:constr type="w" for="ch" forName="childText_3" refType="w" refFor="ch" refForName="accentShape_3" fact="0.71"/>
              <dgm:constr type="h" for="ch" forName="childText_3" refType="h" fact="0.7543"/>
            </dgm:constrLst>
          </dgm:if>
          <dgm:else name="Name13">
            <dgm:constrLst>
              <dgm:constr type="primFontSz" for="des" forName="childText_1" val="65"/>
              <dgm:constr type="primFontSz" for="des" forName="parentText_1" val="65"/>
              <dgm:constr type="primFontSz" for="des" forName="childText_1" refType="primFontSz" refFor="des" refForName="parentText_1" op="lte"/>
              <dgm:constr type="primFontSz" for="des" forName="childText_2" refType="primFontSz" refFor="des" refForName="parentText_1" op="lte"/>
              <dgm:constr type="primFontSz" for="des" forName="childText_3" refType="primFontSz" refFor="des" refForName="parentText_1" op="lte"/>
              <dgm:constr type="primFontSz" for="des" forName="childText_1" refType="primFontSz" refFor="des" refForName="parentText_2" op="lte"/>
              <dgm:constr type="primFontSz" for="des" forName="childText_2" refType="primFontSz" refFor="des" refForName="parentText_2" op="lte"/>
              <dgm:constr type="primFontSz" for="des" forName="childText_3" refType="primFontSz" refFor="des" refForName="parentText_2" op="lte"/>
              <dgm:constr type="primFontSz" for="des" forName="childText_1" refType="primFontSz" refFor="des" refForName="parentText_3" op="lte"/>
              <dgm:constr type="primFontSz" for="des" forName="childText_2" refType="primFontSz" refFor="des" refForName="parentText_3" op="lte"/>
              <dgm:constr type="primFontSz" for="des" forName="childText_3" refType="primFontSz" refFor="des" refForName="parentText_3" op="lte"/>
              <dgm:constr type="primFontSz" for="des" forName="parentText_2" refType="primFontSz" refFor="des" refForName="parentText_1" op="equ"/>
              <dgm:constr type="primFontSz" for="des" forName="parentText_3" refType="primFontSz" refFor="des" refForName="parentText_1" op="equ"/>
              <dgm:constr type="primFontSz" for="des" forName="childText_2" refType="primFontSz" refFor="des" refForName="childText_1" op="equ"/>
              <dgm:constr type="primFontSz" for="des" forName="childText_3" refType="primFontSz" refFor="des" refForName="childText_1" op="equ"/>
              <dgm:constr type="l" for="ch" forName="accentShape_3" refType="w" fact="0"/>
              <dgm:constr type="t" for="ch" forName="accentShape_1" refType="h" fact="0"/>
              <dgm:constr type="w" for="ch" forName="accentShape_1" refType="w" fact="0.2796"/>
              <dgm:constr type="h" for="ch" forName="accentShape_1" refType="h" fact="0.9952"/>
              <dgm:constr type="l" for="ch" forName="accentShape_2" refType="w" fact="0.3055"/>
              <dgm:constr type="t" for="ch" forName="accentShape_2" refType="h" fact="0.1192"/>
              <dgm:constr type="w" for="ch" forName="accentShape_2" refType="w" fact="0.2796"/>
              <dgm:constr type="h" for="ch" forName="accentShape_2" refType="h" fact="0.876"/>
              <dgm:constr type="l" for="ch" forName="accentShape_1" refType="w" fact="0.6101"/>
              <dgm:constr type="t" for="ch" forName="accentShape_3" refType="h" fact="0.2457"/>
              <dgm:constr type="w" for="ch" forName="accentShape_3" refType="w" fact="0.2796"/>
              <dgm:constr type="h" for="ch" forName="accentShape_3" refType="h" fact="0.7499"/>
              <dgm:constr type="l" for="ch" forName="parentText_3" refType="w" fact="0.2"/>
              <dgm:constr type="t" for="ch" forName="parentText_1" refType="h" fact="0"/>
              <dgm:constr type="w" for="ch" forName="parentText_1" refType="w" refFor="ch" refForName="accentShape_1" fact="0.26"/>
              <dgm:constr type="h" for="ch" forName="parentText_1" refType="h" refFor="ch" refForName="accentShape_1" fact="0.9"/>
              <dgm:constr type="l" for="ch" forName="parentText_2" refType="w" fact="0.5055"/>
              <dgm:constr type="t" for="ch" forName="parentText_2" refType="h" fact="0.1192"/>
              <dgm:constr type="w" for="ch" forName="parentText_2" refType="w" refFor="ch" refForName="accentShape_2" fact="0.26"/>
              <dgm:constr type="h" for="ch" forName="parentText_2" refType="h" refFor="ch" refForName="accentShape_2" fact="0.9"/>
              <dgm:constr type="l" for="ch" forName="parentText_1" refType="w" fact="0.8101"/>
              <dgm:constr type="t" for="ch" forName="parentText_3" refType="h" fact="0.2457"/>
              <dgm:constr type="w" for="ch" forName="parentText_3" refType="w" refFor="ch" refForName="accentShape_3" fact="0.26"/>
              <dgm:constr type="h" for="ch" forName="parentText_3" refType="h" refFor="ch" refForName="accentShape_3" fact="0.9"/>
              <dgm:constr type="l" for="ch" forName="childText_3" refType="w" fact="0"/>
              <dgm:constr type="t" for="ch" forName="childText_1" refType="h" fact="0"/>
              <dgm:constr type="w" for="ch" forName="childText_1" refType="w" refFor="ch" refForName="accentShape_1" fact="0.71"/>
              <dgm:constr type="h" for="ch" forName="childText_1" refType="h"/>
              <dgm:constr type="l" for="ch" forName="childText_2" refType="w" fact="0.3055"/>
              <dgm:constr type="t" for="ch" forName="childText_2" refType="h" fact="0.1192"/>
              <dgm:constr type="w" for="ch" forName="childText_2" refType="w" refFor="ch" refForName="accentShape_2" fact="0.71"/>
              <dgm:constr type="h" for="ch" forName="childText_2" refType="h" fact="0.8808"/>
              <dgm:constr type="l" for="ch" forName="childText_1" refType="w" fact="0.6101"/>
              <dgm:constr type="t" for="ch" forName="childText_3" refType="h" fact="0.2457"/>
              <dgm:constr type="w" for="ch" forName="childText_3" refType="w" refFor="ch" refForName="accentShape_3" fact="0.71"/>
              <dgm:constr type="h" for="ch" forName="childText_3" refType="h" fact="0.7543"/>
            </dgm:constrLst>
          </dgm:else>
        </dgm:choose>
      </dgm:if>
      <dgm:if name="Name14" axis="ch" ptType="node" func="cnt" op="equ" val="4">
        <dgm:alg type="composite">
          <dgm:param type="ar" val="1.8305"/>
        </dgm:alg>
        <dgm:choose name="Name15">
          <dgm:if name="Name16" func="var" arg="dir" op="equ" val="norm">
            <dgm:constrLst>
              <dgm:constr type="primFontSz" for="des" forName="childText_1" val="65"/>
              <dgm:constr type="primFontSz" for="des" forName="parentText_1" val="65"/>
              <dgm:constr type="primFontSz" for="des" forName="childText_1" refType="primFontSz" refFor="des" refForName="parentText_1" op="lte"/>
              <dgm:constr type="primFontSz" for="des" forName="childText_2" refType="primFontSz" refFor="des" refForName="parentText_1" op="lte"/>
              <dgm:constr type="primFontSz" for="des" forName="childText_3" refType="primFontSz" refFor="des" refForName="parentText_1" op="lte"/>
              <dgm:constr type="primFontSz" for="des" forName="childText_4" refType="primFontSz" refFor="des" refForName="parentText_1" op="lte"/>
              <dgm:constr type="primFontSz" for="des" forName="childText_1" refType="primFontSz" refFor="des" refForName="parentText_2" op="lte"/>
              <dgm:constr type="primFontSz" for="des" forName="childText_2" refType="primFontSz" refFor="des" refForName="parentText_2" op="lte"/>
              <dgm:constr type="primFontSz" for="des" forName="childText_3" refType="primFontSz" refFor="des" refForName="parentText_2" op="lte"/>
              <dgm:constr type="primFontSz" for="des" forName="childText_4" refType="primFontSz" refFor="des" refForName="parentText_2" op="lte"/>
              <dgm:constr type="primFontSz" for="des" forName="childText_1" refType="primFontSz" refFor="des" refForName="parentText_3" op="lte"/>
              <dgm:constr type="primFontSz" for="des" forName="childText_2" refType="primFontSz" refFor="des" refForName="parentText_3" op="lte"/>
              <dgm:constr type="primFontSz" for="des" forName="childText_3" refType="primFontSz" refFor="des" refForName="parentText_3" op="lte"/>
              <dgm:constr type="primFontSz" for="des" forName="childText_4" refType="primFontSz" refFor="des" refForName="parentText_3" op="lte"/>
              <dgm:constr type="primFontSz" for="des" forName="childText_1" refType="primFontSz" refFor="des" refForName="parentText_4" op="lte"/>
              <dgm:constr type="primFontSz" for="des" forName="childText_2" refType="primFontSz" refFor="des" refForName="parentText_4" op="lte"/>
              <dgm:constr type="primFontSz" for="des" forName="childText_3" refType="primFontSz" refFor="des" refForName="parentText_4" op="lte"/>
              <dgm:constr type="primFontSz" for="des" forName="childText_4" refType="primFontSz" refFor="des" refForName="parentText_4" op="lte"/>
              <dgm:constr type="primFontSz" for="des" forName="parentText_2" refType="primFontSz" refFor="des" refForName="parentText_1" op="equ"/>
              <dgm:constr type="primFontSz" for="des" forName="parentText_3" refType="primFontSz" refFor="des" refForName="parentText_1" op="equ"/>
              <dgm:constr type="primFontSz" for="des" forName="parentText_4" refType="primFontSz" refFor="des" refForName="parentText_1" op="equ"/>
              <dgm:constr type="primFontSz" for="des" forName="childText_2" refType="primFontSz" refFor="des" refForName="childText_1" op="equ"/>
              <dgm:constr type="primFontSz" for="des" forName="childText_3" refType="primFontSz" refFor="des" refForName="childText_1" op="equ"/>
              <dgm:constr type="primFontSz" for="des" forName="childText_4" refType="primFontSz" refFor="des" refForName="childText_1" op="equ"/>
              <dgm:constr type="l" for="ch" forName="accentShape_1" refType="w" fact="0"/>
              <dgm:constr type="t" for="ch" forName="accentShape_1" refType="h" fact="0"/>
              <dgm:constr type="w" for="ch" forName="accentShape_1" refType="w" fact="0.2153"/>
              <dgm:constr type="h" for="ch" forName="accentShape_1" refType="h" fact="0.9952"/>
              <dgm:constr type="l" for="ch" forName="accentShape_2" refType="w" fact="0.2353"/>
              <dgm:constr type="t" for="ch" forName="accentShape_2" refType="h" fact="0.1192"/>
              <dgm:constr type="w" for="ch" forName="accentShape_2" refType="w" fact="0.2153"/>
              <dgm:constr type="h" for="ch" forName="accentShape_2" refType="h" fact="0.876"/>
              <dgm:constr type="l" for="ch" forName="accentShape_3" refType="w" fact="0.4699"/>
              <dgm:constr type="t" for="ch" forName="accentShape_3" refType="h" fact="0.2457"/>
              <dgm:constr type="w" for="ch" forName="accentShape_3" refType="w" fact="0.2153"/>
              <dgm:constr type="h" for="ch" forName="accentShape_3" refType="h" fact="0.7495"/>
              <dgm:constr type="l" for="ch" forName="accentShape_4" refType="w" fact="0.6997"/>
              <dgm:constr type="t" for="ch" forName="accentShape_4" refType="h" fact="0.3696"/>
              <dgm:constr type="w" for="ch" forName="accentShape_4" refType="w" fact="0.2153"/>
              <dgm:constr type="h" for="ch" forName="accentShape_4" refType="h" fact="0.6256"/>
              <dgm:constr type="l" for="ch" forName="parentText_1" refType="w" fact="0.16"/>
              <dgm:constr type="t" for="ch" forName="parentText_1" refType="h" fact="0"/>
              <dgm:constr type="w" for="ch" forName="parentText_1" refType="w" refFor="ch" refForName="accentShape_1" fact="0.26"/>
              <dgm:constr type="h" for="ch" forName="parentText_1" refType="h" refFor="ch" refForName="accentShape_1" fact="0.9"/>
              <dgm:constr type="l" for="ch" forName="parentText_2" refType="w" fact="0.3953"/>
              <dgm:constr type="t" for="ch" forName="parentText_2" refType="h" fact="0.1192"/>
              <dgm:constr type="w" for="ch" forName="parentText_2" refType="w" refFor="ch" refForName="accentShape_2" fact="0.26"/>
              <dgm:constr type="h" for="ch" forName="parentText_2" refType="h" refFor="ch" refForName="accentShape_2" fact="0.9"/>
              <dgm:constr type="l" for="ch" forName="parentText_3" refType="w" fact="0.6299"/>
              <dgm:constr type="t" for="ch" forName="parentText_3" refType="h" fact="0.2457"/>
              <dgm:constr type="w" for="ch" forName="parentText_3" refType="w" refFor="ch" refForName="accentShape_3" fact="0.26"/>
              <dgm:constr type="h" for="ch" forName="parentText_3" refType="h" refFor="ch" refForName="accentShape_3" fact="0.9"/>
              <dgm:constr type="l" for="ch" forName="parentText_4" refType="w" fact="0.8597"/>
              <dgm:constr type="t" for="ch" forName="parentText_4" refType="h" fact="0.3696"/>
              <dgm:constr type="w" for="ch" forName="parentText_4" refType="w" refFor="ch" refForName="accentShape_4" fact="0.26"/>
              <dgm:constr type="h" for="ch" forName="parentText_4" refType="h" refFor="ch" refForName="accentShape_4" fact="0.9"/>
              <dgm:constr type="l" for="ch" forName="childText_1" refType="w" fact="0"/>
              <dgm:constr type="t" for="ch" forName="childText_1" refType="h" fact="0"/>
              <dgm:constr type="w" for="ch" forName="childText_1" refType="w" refFor="ch" refForName="accentShape_1" fact="0.71"/>
              <dgm:constr type="h" for="ch" forName="childText_1" refType="h"/>
              <dgm:constr type="l" for="ch" forName="childText_2" refType="w" fact="0.2353"/>
              <dgm:constr type="t" for="ch" forName="childText_2" refType="h" fact="0.1192"/>
              <dgm:constr type="w" for="ch" forName="childText_2" refType="w" refFor="ch" refForName="accentShape_2" fact="0.71"/>
              <dgm:constr type="h" for="ch" forName="childText_2" refType="h" fact="0.8808"/>
              <dgm:constr type="l" for="ch" forName="childText_3" refType="w" fact="0.4699"/>
              <dgm:constr type="t" for="ch" forName="childText_3" refType="h" fact="0.2457"/>
              <dgm:constr type="w" for="ch" forName="childText_3" refType="w" refFor="ch" refForName="accentShape_3" fact="0.71"/>
              <dgm:constr type="h" for="ch" forName="childText_3" refType="h" fact="0.7543"/>
              <dgm:constr type="l" for="ch" forName="childText_4" refType="w" fact="0.6997"/>
              <dgm:constr type="t" for="ch" forName="childText_4" refType="h" fact="0.3696"/>
              <dgm:constr type="w" for="ch" forName="childText_4" refType="w" refFor="ch" refForName="accentShape_4" fact="0.71"/>
              <dgm:constr type="h" for="ch" forName="childText_4" refType="h" fact="0.6261"/>
            </dgm:constrLst>
          </dgm:if>
          <dgm:else name="Name17">
            <dgm:constrLst>
              <dgm:constr type="primFontSz" for="des" forName="childText_1" val="65"/>
              <dgm:constr type="primFontSz" for="des" forName="parentText_1" val="65"/>
              <dgm:constr type="primFontSz" for="des" forName="childText_1" refType="primFontSz" refFor="des" refForName="parentText_1" op="lte"/>
              <dgm:constr type="primFontSz" for="des" forName="childText_2" refType="primFontSz" refFor="des" refForName="parentText_1" op="lte"/>
              <dgm:constr type="primFontSz" for="des" forName="childText_3" refType="primFontSz" refFor="des" refForName="parentText_1" op="lte"/>
              <dgm:constr type="primFontSz" for="des" forName="childText_4" refType="primFontSz" refFor="des" refForName="parentText_1" op="lte"/>
              <dgm:constr type="primFontSz" for="des" forName="childText_1" refType="primFontSz" refFor="des" refForName="parentText_2" op="lte"/>
              <dgm:constr type="primFontSz" for="des" forName="childText_2" refType="primFontSz" refFor="des" refForName="parentText_2" op="lte"/>
              <dgm:constr type="primFontSz" for="des" forName="childText_3" refType="primFontSz" refFor="des" refForName="parentText_2" op="lte"/>
              <dgm:constr type="primFontSz" for="des" forName="childText_4" refType="primFontSz" refFor="des" refForName="parentText_2" op="lte"/>
              <dgm:constr type="primFontSz" for="des" forName="childText_1" refType="primFontSz" refFor="des" refForName="parentText_3" op="lte"/>
              <dgm:constr type="primFontSz" for="des" forName="childText_2" refType="primFontSz" refFor="des" refForName="parentText_3" op="lte"/>
              <dgm:constr type="primFontSz" for="des" forName="childText_3" refType="primFontSz" refFor="des" refForName="parentText_3" op="lte"/>
              <dgm:constr type="primFontSz" for="des" forName="childText_4" refType="primFontSz" refFor="des" refForName="parentText_3" op="lte"/>
              <dgm:constr type="primFontSz" for="des" forName="childText_1" refType="primFontSz" refFor="des" refForName="parentText_4" op="lte"/>
              <dgm:constr type="primFontSz" for="des" forName="childText_2" refType="primFontSz" refFor="des" refForName="parentText_4" op="lte"/>
              <dgm:constr type="primFontSz" for="des" forName="childText_3" refType="primFontSz" refFor="des" refForName="parentText_4" op="lte"/>
              <dgm:constr type="primFontSz" for="des" forName="childText_4" refType="primFontSz" refFor="des" refForName="parentText_4" op="lte"/>
              <dgm:constr type="primFontSz" for="des" forName="parentText_2" refType="primFontSz" refFor="des" refForName="parentText_1" op="equ"/>
              <dgm:constr type="primFontSz" for="des" forName="parentText_3" refType="primFontSz" refFor="des" refForName="parentText_1" op="equ"/>
              <dgm:constr type="primFontSz" for="des" forName="parentText_4" refType="primFontSz" refFor="des" refForName="parentText_1" op="equ"/>
              <dgm:constr type="primFontSz" for="des" forName="childText_2" refType="primFontSz" refFor="des" refForName="childText_1" op="equ"/>
              <dgm:constr type="primFontSz" for="des" forName="childText_3" refType="primFontSz" refFor="des" refForName="childText_1" op="equ"/>
              <dgm:constr type="primFontSz" for="des" forName="childText_4" refType="primFontSz" refFor="des" refForName="childText_1" op="equ"/>
              <dgm:constr type="l" for="ch" forName="accentShape_4" refType="w" fact="0"/>
              <dgm:constr type="t" for="ch" forName="accentShape_1" refType="h" fact="0"/>
              <dgm:constr type="w" for="ch" forName="accentShape_1" refType="w" fact="0.2153"/>
              <dgm:constr type="h" for="ch" forName="accentShape_1" refType="h" fact="0.9952"/>
              <dgm:constr type="l" for="ch" forName="accentShape_3" refType="w" fact="0.2353"/>
              <dgm:constr type="t" for="ch" forName="accentShape_2" refType="h" fact="0.1192"/>
              <dgm:constr type="w" for="ch" forName="accentShape_2" refType="w" fact="0.2153"/>
              <dgm:constr type="h" for="ch" forName="accentShape_2" refType="h" fact="0.876"/>
              <dgm:constr type="l" for="ch" forName="accentShape_2" refType="w" fact="0.4699"/>
              <dgm:constr type="t" for="ch" forName="accentShape_3" refType="h" fact="0.2457"/>
              <dgm:constr type="w" for="ch" forName="accentShape_3" refType="w" fact="0.2153"/>
              <dgm:constr type="h" for="ch" forName="accentShape_3" refType="h" fact="0.7495"/>
              <dgm:constr type="l" for="ch" forName="accentShape_1" refType="w" fact="0.6997"/>
              <dgm:constr type="t" for="ch" forName="accentShape_4" refType="h" fact="0.3696"/>
              <dgm:constr type="w" for="ch" forName="accentShape_4" refType="w" fact="0.2153"/>
              <dgm:constr type="h" for="ch" forName="accentShape_4" refType="h" fact="0.6256"/>
              <dgm:constr type="l" for="ch" forName="parentText_4" refType="w" fact="0.16"/>
              <dgm:constr type="t" for="ch" forName="parentText_1" refType="h" fact="0"/>
              <dgm:constr type="w" for="ch" forName="parentText_1" refType="w" refFor="ch" refForName="accentShape_1" fact="0.26"/>
              <dgm:constr type="h" for="ch" forName="parentText_1" refType="h" refFor="ch" refForName="accentShape_1" fact="0.9"/>
              <dgm:constr type="l" for="ch" forName="parentText_3" refType="w" fact="0.3953"/>
              <dgm:constr type="t" for="ch" forName="parentText_2" refType="h" fact="0.1192"/>
              <dgm:constr type="w" for="ch" forName="parentText_2" refType="w" refFor="ch" refForName="accentShape_2" fact="0.26"/>
              <dgm:constr type="h" for="ch" forName="parentText_2" refType="h" refFor="ch" refForName="accentShape_2" fact="0.9"/>
              <dgm:constr type="l" for="ch" forName="parentText_2" refType="w" fact="0.6299"/>
              <dgm:constr type="t" for="ch" forName="parentText_3" refType="h" fact="0.2457"/>
              <dgm:constr type="w" for="ch" forName="parentText_3" refType="w" refFor="ch" refForName="accentShape_3" fact="0.26"/>
              <dgm:constr type="h" for="ch" forName="parentText_3" refType="h" refFor="ch" refForName="accentShape_3" fact="0.9"/>
              <dgm:constr type="l" for="ch" forName="parentText_1" refType="w" fact="0.8597"/>
              <dgm:constr type="t" for="ch" forName="parentText_4" refType="h" fact="0.3696"/>
              <dgm:constr type="w" for="ch" forName="parentText_4" refType="w" refFor="ch" refForName="accentShape_4" fact="0.26"/>
              <dgm:constr type="h" for="ch" forName="parentText_4" refType="h" refFor="ch" refForName="accentShape_4" fact="0.9"/>
              <dgm:constr type="l" for="ch" forName="childText_4" refType="w" fact="0"/>
              <dgm:constr type="t" for="ch" forName="childText_1" refType="h" fact="0"/>
              <dgm:constr type="w" for="ch" forName="childText_1" refType="w" refFor="ch" refForName="accentShape_1" fact="0.71"/>
              <dgm:constr type="h" for="ch" forName="childText_1" refType="h"/>
              <dgm:constr type="l" for="ch" forName="childText_3" refType="w" fact="0.2353"/>
              <dgm:constr type="t" for="ch" forName="childText_2" refType="h" fact="0.1192"/>
              <dgm:constr type="w" for="ch" forName="childText_2" refType="w" refFor="ch" refForName="accentShape_2" fact="0.71"/>
              <dgm:constr type="h" for="ch" forName="childText_2" refType="h" fact="0.8808"/>
              <dgm:constr type="l" for="ch" forName="childText_2" refType="w" fact="0.4699"/>
              <dgm:constr type="t" for="ch" forName="childText_3" refType="h" fact="0.2457"/>
              <dgm:constr type="w" for="ch" forName="childText_3" refType="w" refFor="ch" refForName="accentShape_3" fact="0.71"/>
              <dgm:constr type="h" for="ch" forName="childText_3" refType="h" fact="0.7543"/>
              <dgm:constr type="l" for="ch" forName="childText_1" refType="w" fact="0.6997"/>
              <dgm:constr type="t" for="ch" forName="childText_4" refType="h" fact="0.3696"/>
              <dgm:constr type="w" for="ch" forName="childText_4" refType="w" refFor="ch" refForName="accentShape_4" fact="0.71"/>
              <dgm:constr type="h" for="ch" forName="childText_4" refType="h" fact="0.6261"/>
            </dgm:constrLst>
          </dgm:else>
        </dgm:choose>
      </dgm:if>
      <dgm:if name="Name18" axis="ch" ptType="node" func="cnt" op="equ" val="5">
        <dgm:alg type="composite">
          <dgm:param type="ar" val="2.0125"/>
        </dgm:alg>
        <dgm:choose name="Name19">
          <dgm:if name="Name20" func="var" arg="dir" op="equ" val="norm">
            <dgm:constrLst>
              <dgm:constr type="primFontSz" for="des" forName="childText_1" val="65"/>
              <dgm:constr type="primFontSz" for="des" forName="parentText_1" val="65"/>
              <dgm:constr type="primFontSz" for="des" forName="childText_1" refType="primFontSz" refFor="des" refForName="parentText_1" op="lte"/>
              <dgm:constr type="primFontSz" for="des" forName="childText_2" refType="primFontSz" refFor="des" refForName="parentText_1" op="lte"/>
              <dgm:constr type="primFontSz" for="des" forName="childText_3" refType="primFontSz" refFor="des" refForName="parentText_1" op="lte"/>
              <dgm:constr type="primFontSz" for="des" forName="childText_4" refType="primFontSz" refFor="des" refForName="parentText_1" op="lte"/>
              <dgm:constr type="primFontSz" for="des" forName="childText_5" refType="primFontSz" refFor="des" refForName="parentText_1" op="lte"/>
              <dgm:constr type="primFontSz" for="des" forName="childText_1" refType="primFontSz" refFor="des" refForName="parentText_2" op="lte"/>
              <dgm:constr type="primFontSz" for="des" forName="childText_2" refType="primFontSz" refFor="des" refForName="parentText_2" op="lte"/>
              <dgm:constr type="primFontSz" for="des" forName="childText_3" refType="primFontSz" refFor="des" refForName="parentText_2" op="lte"/>
              <dgm:constr type="primFontSz" for="des" forName="childText_4" refType="primFontSz" refFor="des" refForName="parentText_2" op="lte"/>
              <dgm:constr type="primFontSz" for="des" forName="childText_5" refType="primFontSz" refFor="des" refForName="parentText_2" op="lte"/>
              <dgm:constr type="primFontSz" for="des" forName="childText_1" refType="primFontSz" refFor="des" refForName="parentText_3" op="lte"/>
              <dgm:constr type="primFontSz" for="des" forName="childText_2" refType="primFontSz" refFor="des" refForName="parentText_3" op="lte"/>
              <dgm:constr type="primFontSz" for="des" forName="childText_3" refType="primFontSz" refFor="des" refForName="parentText_3" op="lte"/>
              <dgm:constr type="primFontSz" for="des" forName="childText_4" refType="primFontSz" refFor="des" refForName="parentText_3" op="lte"/>
              <dgm:constr type="primFontSz" for="des" forName="childText_5" refType="primFontSz" refFor="des" refForName="parentText_3" op="lte"/>
              <dgm:constr type="primFontSz" for="des" forName="childText_1" refType="primFontSz" refFor="des" refForName="parentText_4" op="lte"/>
              <dgm:constr type="primFontSz" for="des" forName="childText_2" refType="primFontSz" refFor="des" refForName="parentText_4" op="lte"/>
              <dgm:constr type="primFontSz" for="des" forName="childText_3" refType="primFontSz" refFor="des" refForName="parentText_4" op="lte"/>
              <dgm:constr type="primFontSz" for="des" forName="childText_4" refType="primFontSz" refFor="des" refForName="parentText_4" op="lte"/>
              <dgm:constr type="primFontSz" for="des" forName="childText_5" refType="primFontSz" refFor="des" refForName="parentText_4" op="lte"/>
              <dgm:constr type="primFontSz" for="des" forName="childText_1" refType="primFontSz" refFor="des" refForName="parentText_5" op="lte"/>
              <dgm:constr type="primFontSz" for="des" forName="childText_2" refType="primFontSz" refFor="des" refForName="parentText_5" op="lte"/>
              <dgm:constr type="primFontSz" for="des" forName="childText_3" refType="primFontSz" refFor="des" refForName="parentText_5" op="lte"/>
              <dgm:constr type="primFontSz" for="des" forName="childText_4" refType="primFontSz" refFor="des" refForName="parentText_5" op="lte"/>
              <dgm:constr type="primFontSz" for="des" forName="childText_5" refType="primFontSz" refFor="des" refForName="parentText_5" op="lte"/>
              <dgm:constr type="primFontSz" for="des" forName="parentText_2" refType="primFontSz" refFor="des" refForName="parentText_1" op="equ"/>
              <dgm:constr type="primFontSz" for="des" forName="parentText_3" refType="primFontSz" refFor="des" refForName="parentText_1" op="equ"/>
              <dgm:constr type="primFontSz" for="des" forName="parentText_4" refType="primFontSz" refFor="des" refForName="parentText_1" op="equ"/>
              <dgm:constr type="primFontSz" for="des" forName="parentText_5" refType="primFontSz" refFor="des" refForName="parentText_1" op="equ"/>
              <dgm:constr type="primFontSz" for="des" forName="childText_2" refType="primFontSz" refFor="des" refForName="childText_1" op="equ"/>
              <dgm:constr type="primFontSz" for="des" forName="childText_3" refType="primFontSz" refFor="des" refForName="childText_1" op="equ"/>
              <dgm:constr type="primFontSz" for="des" forName="childText_4" refType="primFontSz" refFor="des" refForName="childText_1" op="equ"/>
              <dgm:constr type="primFontSz" for="des" forName="childText_5" refType="primFontSz" refFor="des" refForName="childText_1" op="equ"/>
              <dgm:constr type="l" for="ch" forName="accentShape_1" refType="w" fact="0"/>
              <dgm:constr type="t" for="ch" forName="accentShape_1" refType="h" fact="0"/>
              <dgm:constr type="w" for="ch" forName="accentShape_1" refType="w" fact="0.1759"/>
              <dgm:constr type="h" for="ch" forName="accentShape_1" refType="h" fact="0.9952"/>
              <dgm:constr type="l" for="ch" forName="accentShape_2" refType="w" fact="0.192"/>
              <dgm:constr type="t" for="ch" forName="accentShape_2" refType="h" fact="0.1196"/>
              <dgm:constr type="w" for="ch" forName="accentShape_2" refType="w" fact="0.1759"/>
              <dgm:constr type="h" for="ch" forName="accentShape_2" refType="h" fact="0.876"/>
              <dgm:constr type="l" for="ch" forName="accentShape_3" refType="w" fact="0.384"/>
              <dgm:constr type="t" for="ch" forName="accentShape_3" refType="h" fact="0.2457"/>
              <dgm:constr type="w" for="ch" forName="accentShape_3" refType="w" fact="0.1759"/>
              <dgm:constr type="h" for="ch" forName="accentShape_3" refType="h" fact="0.7499"/>
              <dgm:constr type="l" for="ch" forName="accentShape_4" refType="w" fact="0.5759"/>
              <dgm:constr type="t" for="ch" forName="accentShape_4" refType="h" fact="0.3739"/>
              <dgm:constr type="w" for="ch" forName="accentShape_4" refType="w" fact="0.1759"/>
              <dgm:constr type="h" for="ch" forName="accentShape_4" refType="h" fact="0.6217"/>
              <dgm:constr type="l" for="ch" forName="accentShape_5" refType="w" fact="0.7679"/>
              <dgm:constr type="t" for="ch" forName="accentShape_5" refType="h" fact="0.5"/>
              <dgm:constr type="w" for="ch" forName="accentShape_5" refType="w" fact="0.1759"/>
              <dgm:constr type="h" for="ch" forName="accentShape_5" refType="h" fact="0.4956"/>
              <dgm:constr type="l" for="ch" forName="parentText_1" refType="w" fact="0.125"/>
              <dgm:constr type="t" for="ch" forName="parentText_1" refType="h" fact="0"/>
              <dgm:constr type="w" for="ch" forName="parentText_1" refType="w" refFor="ch" refForName="accentShape_1" fact="0.26"/>
              <dgm:constr type="h" for="ch" forName="parentText_1" refType="h" refFor="ch" refForName="accentShape_1" fact="0.9"/>
              <dgm:constr type="l" for="ch" forName="parentText_2" refType="w" fact="0.317"/>
              <dgm:constr type="t" for="ch" forName="parentText_2" refType="h" fact="0.1196"/>
              <dgm:constr type="w" for="ch" forName="parentText_2" refType="w" refFor="ch" refForName="accentShape_2" fact="0.26"/>
              <dgm:constr type="h" for="ch" forName="parentText_2" refType="h" refFor="ch" refForName="accentShape_2" fact="0.9"/>
              <dgm:constr type="l" for="ch" forName="parentText_3" refType="w" fact="0.509"/>
              <dgm:constr type="t" for="ch" forName="parentText_3" refType="h" fact="0.2457"/>
              <dgm:constr type="w" for="ch" forName="parentText_3" refType="w" refFor="ch" refForName="accentShape_3" fact="0.26"/>
              <dgm:constr type="h" for="ch" forName="parentText_3" refType="h" refFor="ch" refForName="accentShape_3" fact="0.9"/>
              <dgm:constr type="l" for="ch" forName="parentText_4" refType="w" fact="0.7009"/>
              <dgm:constr type="t" for="ch" forName="parentText_4" refType="h" fact="0.3739"/>
              <dgm:constr type="w" for="ch" forName="parentText_4" refType="w" refFor="ch" refForName="accentShape_4" fact="0.26"/>
              <dgm:constr type="h" for="ch" forName="parentText_4" refType="h" refFor="ch" refForName="accentShape_4" fact="0.9"/>
              <dgm:constr type="l" for="ch" forName="parentText_5" refType="w" fact="0.8929"/>
              <dgm:constr type="t" for="ch" forName="parentText_5" refType="h" fact="0.5"/>
              <dgm:constr type="w" for="ch" forName="parentText_5" refType="w" refFor="ch" refForName="accentShape_5" fact="0.26"/>
              <dgm:constr type="h" for="ch" forName="parentText_5" refType="h" refFor="ch" refForName="accentShape_5" fact="0.9"/>
              <dgm:constr type="l" for="ch" forName="childText_1" refType="w" fact="0"/>
              <dgm:constr type="t" for="ch" forName="childText_1" refType="h" fact="0"/>
              <dgm:constr type="w" for="ch" forName="childText_1" refType="w" refFor="ch" refForName="accentShape_1" fact="0.71"/>
              <dgm:constr type="h" for="ch" forName="childText_1" refType="h"/>
              <dgm:constr type="l" for="ch" forName="childText_2" refType="w" fact="0.192"/>
              <dgm:constr type="t" for="ch" forName="childText_2" refType="h" fact="0.1192"/>
              <dgm:constr type="w" for="ch" forName="childText_2" refType="w" refFor="ch" refForName="accentShape_2" fact="0.71"/>
              <dgm:constr type="h" for="ch" forName="childText_2" refType="h" fact="0.876"/>
              <dgm:constr type="l" for="ch" forName="childText_3" refType="w" fact="0.384"/>
              <dgm:constr type="t" for="ch" forName="childText_3" refType="h" fact="0.2457"/>
              <dgm:constr type="w" for="ch" forName="childText_3" refType="w" refFor="ch" refForName="accentShape_3" fact="0.71"/>
              <dgm:constr type="h" for="ch" forName="childText_3" refType="h" fact="0.7499"/>
              <dgm:constr type="l" for="ch" forName="childText_4" refType="w" fact="0.5759"/>
              <dgm:constr type="t" for="ch" forName="childText_4" refType="h" fact="0.3739"/>
              <dgm:constr type="w" for="ch" forName="childText_4" refType="w" refFor="ch" refForName="accentShape_4" fact="0.71"/>
              <dgm:constr type="h" for="ch" forName="childText_4" refType="h" fact="0.6217"/>
              <dgm:constr type="l" for="ch" forName="childText_5" refType="w" fact="0.7679"/>
              <dgm:constr type="t" for="ch" forName="childText_5" refType="h" fact="0.5001"/>
              <dgm:constr type="w" for="ch" forName="childText_5" refType="w" refFor="ch" refForName="accentShape_5" fact="0.71"/>
              <dgm:constr type="h" for="ch" forName="childText_5" refType="h" fact="0.4956"/>
            </dgm:constrLst>
          </dgm:if>
          <dgm:else name="Name21">
            <dgm:constrLst>
              <dgm:constr type="primFontSz" for="des" forName="childText_1" val="65"/>
              <dgm:constr type="primFontSz" for="des" forName="parentText_1" val="65"/>
              <dgm:constr type="primFontSz" for="des" forName="childText_1" refType="primFontSz" refFor="des" refForName="parentText_1" op="lte"/>
              <dgm:constr type="primFontSz" for="des" forName="childText_2" refType="primFontSz" refFor="des" refForName="parentText_1" op="lte"/>
              <dgm:constr type="primFontSz" for="des" forName="childText_3" refType="primFontSz" refFor="des" refForName="parentText_1" op="lte"/>
              <dgm:constr type="primFontSz" for="des" forName="childText_4" refType="primFontSz" refFor="des" refForName="parentText_1" op="lte"/>
              <dgm:constr type="primFontSz" for="des" forName="childText_5" refType="primFontSz" refFor="des" refForName="parentText_1" op="lte"/>
              <dgm:constr type="primFontSz" for="des" forName="childText_1" refType="primFontSz" refFor="des" refForName="parentText_2" op="lte"/>
              <dgm:constr type="primFontSz" for="des" forName="childText_2" refType="primFontSz" refFor="des" refForName="parentText_2" op="lte"/>
              <dgm:constr type="primFontSz" for="des" forName="childText_3" refType="primFontSz" refFor="des" refForName="parentText_2" op="lte"/>
              <dgm:constr type="primFontSz" for="des" forName="childText_4" refType="primFontSz" refFor="des" refForName="parentText_2" op="lte"/>
              <dgm:constr type="primFontSz" for="des" forName="childText_5" refType="primFontSz" refFor="des" refForName="parentText_2" op="lte"/>
              <dgm:constr type="primFontSz" for="des" forName="childText_1" refType="primFontSz" refFor="des" refForName="parentText_3" op="lte"/>
              <dgm:constr type="primFontSz" for="des" forName="childText_2" refType="primFontSz" refFor="des" refForName="parentText_3" op="lte"/>
              <dgm:constr type="primFontSz" for="des" forName="childText_3" refType="primFontSz" refFor="des" refForName="parentText_3" op="lte"/>
              <dgm:constr type="primFontSz" for="des" forName="childText_4" refType="primFontSz" refFor="des" refForName="parentText_3" op="lte"/>
              <dgm:constr type="primFontSz" for="des" forName="childText_5" refType="primFontSz" refFor="des" refForName="parentText_3" op="lte"/>
              <dgm:constr type="primFontSz" for="des" forName="childText_1" refType="primFontSz" refFor="des" refForName="parentText_4" op="lte"/>
              <dgm:constr type="primFontSz" for="des" forName="childText_2" refType="primFontSz" refFor="des" refForName="parentText_4" op="lte"/>
              <dgm:constr type="primFontSz" for="des" forName="childText_3" refType="primFontSz" refFor="des" refForName="parentText_4" op="lte"/>
              <dgm:constr type="primFontSz" for="des" forName="childText_4" refType="primFontSz" refFor="des" refForName="parentText_4" op="lte"/>
              <dgm:constr type="primFontSz" for="des" forName="childText_5" refType="primFontSz" refFor="des" refForName="parentText_4" op="lte"/>
              <dgm:constr type="primFontSz" for="des" forName="childText_1" refType="primFontSz" refFor="des" refForName="parentText_5" op="lte"/>
              <dgm:constr type="primFontSz" for="des" forName="childText_2" refType="primFontSz" refFor="des" refForName="parentText_5" op="lte"/>
              <dgm:constr type="primFontSz" for="des" forName="childText_3" refType="primFontSz" refFor="des" refForName="parentText_5" op="lte"/>
              <dgm:constr type="primFontSz" for="des" forName="childText_4" refType="primFontSz" refFor="des" refForName="parentText_5" op="lte"/>
              <dgm:constr type="primFontSz" for="des" forName="childText_5" refType="primFontSz" refFor="des" refForName="parentText_5" op="lte"/>
              <dgm:constr type="primFontSz" for="des" forName="parentText_2" refType="primFontSz" refFor="des" refForName="parentText_1" op="equ"/>
              <dgm:constr type="primFontSz" for="des" forName="parentText_3" refType="primFontSz" refFor="des" refForName="parentText_1" op="equ"/>
              <dgm:constr type="primFontSz" for="des" forName="parentText_4" refType="primFontSz" refFor="des" refForName="parentText_1" op="equ"/>
              <dgm:constr type="primFontSz" for="des" forName="parentText_5" refType="primFontSz" refFor="des" refForName="parentText_1" op="equ"/>
              <dgm:constr type="primFontSz" for="des" forName="childText_2" refType="primFontSz" refFor="des" refForName="childText_1" op="equ"/>
              <dgm:constr type="primFontSz" for="des" forName="childText_3" refType="primFontSz" refFor="des" refForName="childText_1" op="equ"/>
              <dgm:constr type="primFontSz" for="des" forName="childText_4" refType="primFontSz" refFor="des" refForName="childText_1" op="equ"/>
              <dgm:constr type="primFontSz" for="des" forName="childText_5" refType="primFontSz" refFor="des" refForName="childText_1" op="equ"/>
              <dgm:constr type="l" for="ch" forName="accentShape_5" refType="w" fact="0"/>
              <dgm:constr type="t" for="ch" forName="accentShape_1" refType="h" fact="0"/>
              <dgm:constr type="w" for="ch" forName="accentShape_1" refType="w" fact="0.1759"/>
              <dgm:constr type="h" for="ch" forName="accentShape_1" refType="h" fact="0.9952"/>
              <dgm:constr type="l" for="ch" forName="accentShape_4" refType="w" fact="0.192"/>
              <dgm:constr type="t" for="ch" forName="accentShape_2" refType="h" fact="0.1196"/>
              <dgm:constr type="w" for="ch" forName="accentShape_2" refType="w" fact="0.1759"/>
              <dgm:constr type="h" for="ch" forName="accentShape_2" refType="h" fact="0.876"/>
              <dgm:constr type="l" for="ch" forName="accentShape_3" refType="w" fact="0.384"/>
              <dgm:constr type="t" for="ch" forName="accentShape_3" refType="h" fact="0.2457"/>
              <dgm:constr type="w" for="ch" forName="accentShape_3" refType="w" fact="0.1759"/>
              <dgm:constr type="h" for="ch" forName="accentShape_3" refType="h" fact="0.7499"/>
              <dgm:constr type="l" for="ch" forName="accentShape_2" refType="w" fact="0.5759"/>
              <dgm:constr type="t" for="ch" forName="accentShape_4" refType="h" fact="0.3739"/>
              <dgm:constr type="w" for="ch" forName="accentShape_4" refType="w" fact="0.1759"/>
              <dgm:constr type="h" for="ch" forName="accentShape_4" refType="h" fact="0.6217"/>
              <dgm:constr type="l" for="ch" forName="accentShape_1" refType="w" fact="0.7679"/>
              <dgm:constr type="t" for="ch" forName="accentShape_5" refType="h" fact="0.5"/>
              <dgm:constr type="w" for="ch" forName="accentShape_5" refType="w" fact="0.1759"/>
              <dgm:constr type="h" for="ch" forName="accentShape_5" refType="h" fact="0.4956"/>
              <dgm:constr type="l" for="ch" forName="parentText_5" refType="w" fact="0.125"/>
              <dgm:constr type="t" for="ch" forName="parentText_1" refType="h" fact="0"/>
              <dgm:constr type="w" for="ch" forName="parentText_1" refType="w" refFor="ch" refForName="accentShape_1" fact="0.26"/>
              <dgm:constr type="h" for="ch" forName="parentText_1" refType="h" refFor="ch" refForName="accentShape_1" fact="0.9"/>
              <dgm:constr type="l" for="ch" forName="parentText_4" refType="w" fact="0.317"/>
              <dgm:constr type="t" for="ch" forName="parentText_2" refType="h" fact="0.1196"/>
              <dgm:constr type="w" for="ch" forName="parentText_2" refType="w" refFor="ch" refForName="accentShape_2" fact="0.26"/>
              <dgm:constr type="h" for="ch" forName="parentText_2" refType="h" refFor="ch" refForName="accentShape_2" fact="0.9"/>
              <dgm:constr type="l" for="ch" forName="parentText_3" refType="w" fact="0.509"/>
              <dgm:constr type="t" for="ch" forName="parentText_3" refType="h" fact="0.2457"/>
              <dgm:constr type="w" for="ch" forName="parentText_3" refType="w" refFor="ch" refForName="accentShape_3" fact="0.26"/>
              <dgm:constr type="h" for="ch" forName="parentText_3" refType="h" refFor="ch" refForName="accentShape_3" fact="0.9"/>
              <dgm:constr type="l" for="ch" forName="parentText_2" refType="w" fact="0.7009"/>
              <dgm:constr type="t" for="ch" forName="parentText_4" refType="h" fact="0.3739"/>
              <dgm:constr type="w" for="ch" forName="parentText_4" refType="w" refFor="ch" refForName="accentShape_4" fact="0.26"/>
              <dgm:constr type="h" for="ch" forName="parentText_4" refType="h" refFor="ch" refForName="accentShape_4" fact="0.9"/>
              <dgm:constr type="l" for="ch" forName="parentText_1" refType="w" fact="0.8929"/>
              <dgm:constr type="t" for="ch" forName="parentText_5" refType="h" fact="0.5"/>
              <dgm:constr type="w" for="ch" forName="parentText_5" refType="w" refFor="ch" refForName="accentShape_5" fact="0.26"/>
              <dgm:constr type="h" for="ch" forName="parentText_5" refType="h" refFor="ch" refForName="accentShape_5" fact="0.9"/>
              <dgm:constr type="l" for="ch" forName="childText_5" refType="w" fact="0"/>
              <dgm:constr type="t" for="ch" forName="childText_1" refType="h" fact="0"/>
              <dgm:constr type="w" for="ch" forName="childText_1" refType="w" refFor="ch" refForName="accentShape_1" fact="0.71"/>
              <dgm:constr type="h" for="ch" forName="childText_1" refType="h"/>
              <dgm:constr type="l" for="ch" forName="childText_4" refType="w" fact="0.192"/>
              <dgm:constr type="t" for="ch" forName="childText_2" refType="h" fact="0.1192"/>
              <dgm:constr type="w" for="ch" forName="childText_2" refType="w" refFor="ch" refForName="accentShape_2" fact="0.71"/>
              <dgm:constr type="h" for="ch" forName="childText_2" refType="h" fact="0.876"/>
              <dgm:constr type="l" for="ch" forName="childText_3" refType="w" fact="0.384"/>
              <dgm:constr type="t" for="ch" forName="childText_3" refType="h" fact="0.2457"/>
              <dgm:constr type="w" for="ch" forName="childText_3" refType="w" refFor="ch" refForName="accentShape_3" fact="0.71"/>
              <dgm:constr type="h" for="ch" forName="childText_3" refType="h" fact="0.7499"/>
              <dgm:constr type="l" for="ch" forName="childText_2" refType="w" fact="0.5759"/>
              <dgm:constr type="t" for="ch" forName="childText_4" refType="h" fact="0.3739"/>
              <dgm:constr type="w" for="ch" forName="childText_4" refType="w" refFor="ch" refForName="accentShape_4" fact="0.71"/>
              <dgm:constr type="h" for="ch" forName="childText_4" refType="h" fact="0.6261"/>
              <dgm:constr type="l" for="ch" forName="childText_1" refType="w" fact="0.7679"/>
              <dgm:constr type="t" for="ch" forName="childText_5" refType="h" fact="0.5001"/>
              <dgm:constr type="w" for="ch" forName="childText_5" refType="w" refFor="ch" refForName="accentShape_5" fact="0.71"/>
              <dgm:constr type="h" for="ch" forName="childText_5" refType="h" fact="0.4999"/>
            </dgm:constrLst>
          </dgm:else>
        </dgm:choose>
      </dgm:if>
      <dgm:if name="Name22" axis="ch" ptType="node" func="cnt" op="equ" val="6">
        <dgm:alg type="composite">
          <dgm:param type="ar" val="2.4006"/>
        </dgm:alg>
        <dgm:shape xmlns:r="http://schemas.openxmlformats.org/officeDocument/2006/relationships" r:blip="">
          <dgm:adjLst/>
        </dgm:shape>
        <dgm:choose name="Name23">
          <dgm:if name="Name24" func="var" arg="dir" op="equ" val="norm">
            <dgm:constrLst>
              <dgm:constr type="primFontSz" for="des" forName="childText_1" val="65"/>
              <dgm:constr type="primFontSz" for="des" forName="parentText_1" val="65"/>
              <dgm:constr type="primFontSz" for="des" forName="childText_1" refType="primFontSz" refFor="des" refForName="parentText_1" op="lte"/>
              <dgm:constr type="primFontSz" for="des" forName="childText_2" refType="primFontSz" refFor="des" refForName="parentText_1" op="lte"/>
              <dgm:constr type="primFontSz" for="des" forName="childText_3" refType="primFontSz" refFor="des" refForName="parentText_1" op="lte"/>
              <dgm:constr type="primFontSz" for="des" forName="childText_4" refType="primFontSz" refFor="des" refForName="parentText_1" op="lte"/>
              <dgm:constr type="primFontSz" for="des" forName="childText_5" refType="primFontSz" refFor="des" refForName="parentText_1" op="lte"/>
              <dgm:constr type="primFontSz" for="des" forName="childText_6" refType="primFontSz" refFor="des" refForName="parentText_1" op="lte"/>
              <dgm:constr type="primFontSz" for="des" forName="childText_1" refType="primFontSz" refFor="des" refForName="parentText_2" op="lte"/>
              <dgm:constr type="primFontSz" for="des" forName="childText_2" refType="primFontSz" refFor="des" refForName="parentText_2" op="lte"/>
              <dgm:constr type="primFontSz" for="des" forName="childText_3" refType="primFontSz" refFor="des" refForName="parentText_2" op="lte"/>
              <dgm:constr type="primFontSz" for="des" forName="childText_4" refType="primFontSz" refFor="des" refForName="parentText_2" op="lte"/>
              <dgm:constr type="primFontSz" for="des" forName="childText_5" refType="primFontSz" refFor="des" refForName="parentText_2" op="lte"/>
              <dgm:constr type="primFontSz" for="des" forName="childText_6" refType="primFontSz" refFor="des" refForName="parentText_2" op="lte"/>
              <dgm:constr type="primFontSz" for="des" forName="childText_1" refType="primFontSz" refFor="des" refForName="parentText_3" op="lte"/>
              <dgm:constr type="primFontSz" for="des" forName="childText_2" refType="primFontSz" refFor="des" refForName="parentText_3" op="lte"/>
              <dgm:constr type="primFontSz" for="des" forName="childText_3" refType="primFontSz" refFor="des" refForName="parentText_3" op="lte"/>
              <dgm:constr type="primFontSz" for="des" forName="childText_4" refType="primFontSz" refFor="des" refForName="parentText_3" op="lte"/>
              <dgm:constr type="primFontSz" for="des" forName="childText_5" refType="primFontSz" refFor="des" refForName="parentText_3" op="lte"/>
              <dgm:constr type="primFontSz" for="des" forName="childText_6" refType="primFontSz" refFor="des" refForName="parentText_3" op="lte"/>
              <dgm:constr type="primFontSz" for="des" forName="childText_1" refType="primFontSz" refFor="des" refForName="parentText_4" op="lte"/>
              <dgm:constr type="primFontSz" for="des" forName="childText_2" refType="primFontSz" refFor="des" refForName="parentText_4" op="lte"/>
              <dgm:constr type="primFontSz" for="des" forName="childText_3" refType="primFontSz" refFor="des" refForName="parentText_4" op="lte"/>
              <dgm:constr type="primFontSz" for="des" forName="childText_4" refType="primFontSz" refFor="des" refForName="parentText_4" op="lte"/>
              <dgm:constr type="primFontSz" for="des" forName="childText_5" refType="primFontSz" refFor="des" refForName="parentText_4" op="lte"/>
              <dgm:constr type="primFontSz" for="des" forName="childText_6" refType="primFontSz" refFor="des" refForName="parentText_4" op="lte"/>
              <dgm:constr type="primFontSz" for="des" forName="childText_1" refType="primFontSz" refFor="des" refForName="parentText_5" op="lte"/>
              <dgm:constr type="primFontSz" for="des" forName="childText_2" refType="primFontSz" refFor="des" refForName="parentText_5" op="lte"/>
              <dgm:constr type="primFontSz" for="des" forName="childText_3" refType="primFontSz" refFor="des" refForName="parentText_5" op="lte"/>
              <dgm:constr type="primFontSz" for="des" forName="childText_4" refType="primFontSz" refFor="des" refForName="parentText_5" op="lte"/>
              <dgm:constr type="primFontSz" for="des" forName="childText_5" refType="primFontSz" refFor="des" refForName="parentText_5" op="lte"/>
              <dgm:constr type="primFontSz" for="des" forName="childText_6" refType="primFontSz" refFor="des" refForName="parentText_5" op="lte"/>
              <dgm:constr type="primFontSz" for="des" forName="childText_1" refType="primFontSz" refFor="des" refForName="parentText_6" op="lte"/>
              <dgm:constr type="primFontSz" for="des" forName="childText_2" refType="primFontSz" refFor="des" refForName="parentText_6" op="lte"/>
              <dgm:constr type="primFontSz" for="des" forName="childText_3" refType="primFontSz" refFor="des" refForName="parentText_6" op="lte"/>
              <dgm:constr type="primFontSz" for="des" forName="childText_4" refType="primFontSz" refFor="des" refForName="parentText_6" op="lte"/>
              <dgm:constr type="primFontSz" for="des" forName="childText_5" refType="primFontSz" refFor="des" refForName="parentText_6" op="lte"/>
              <dgm:constr type="primFontSz" for="des" forName="childText_6" refType="primFontSz" refFor="des" refForName="parentText_6" op="lte"/>
              <dgm:constr type="primFontSz" for="des" forName="parentText_2" refType="primFontSz" refFor="des" refForName="parentText_1" op="equ"/>
              <dgm:constr type="primFontSz" for="des" forName="parentText_3" refType="primFontSz" refFor="des" refForName="parentText_1" op="equ"/>
              <dgm:constr type="primFontSz" for="des" forName="parentText_4" refType="primFontSz" refFor="des" refForName="parentText_1" op="equ"/>
              <dgm:constr type="primFontSz" for="des" forName="parentText_5" refType="primFontSz" refFor="des" refForName="parentText_1" op="equ"/>
              <dgm:constr type="primFontSz" for="des" forName="parentText_6" refType="primFontSz" refFor="des" refForName="parentText_1" op="equ"/>
              <dgm:constr type="primFontSz" for="des" forName="childText_2" refType="primFontSz" refFor="des" refForName="childText_1" op="equ"/>
              <dgm:constr type="primFontSz" for="des" forName="childText_3" refType="primFontSz" refFor="des" refForName="childText_1" op="equ"/>
              <dgm:constr type="primFontSz" for="des" forName="childText_4" refType="primFontSz" refFor="des" refForName="childText_1" op="equ"/>
              <dgm:constr type="primFontSz" for="des" forName="childText_5" refType="primFontSz" refFor="des" refForName="childText_1" op="equ"/>
              <dgm:constr type="primFontSz" for="des" forName="childText_6" refType="primFontSz" refFor="des" refForName="childText_1" op="equ"/>
              <dgm:constr type="l" for="ch" forName="accentShape_1" refType="w" fact="0"/>
              <dgm:constr type="t" for="ch" forName="accentShape_1" refType="h" fact="0"/>
              <dgm:constr type="w" for="ch" forName="accentShape_1" refType="w" fact="0.1473"/>
              <dgm:constr type="h" for="ch" forName="accentShape_1" refType="h"/>
              <dgm:constr type="l" for="ch" forName="accentShape_2" refType="w" fact="0.1608"/>
              <dgm:constr type="t" for="ch" forName="accentShape_2" refType="h" fact="0.1"/>
              <dgm:constr type="w" for="ch" forName="accentShape_2" refType="w" fact="0.1473"/>
              <dgm:constr type="h" for="ch" forName="accentShape_2" refType="h" fact="0.9"/>
              <dgm:constr type="l" for="ch" forName="accentShape_3" refType="w" fact="0.3216"/>
              <dgm:constr type="t" for="ch" forName="accentShape_3" refType="h" fact="0.2"/>
              <dgm:constr type="w" for="ch" forName="accentShape_3" refType="w" fact="0.1473"/>
              <dgm:constr type="h" for="ch" forName="accentShape_3" refType="h" fact="0.8"/>
              <dgm:constr type="l" for="ch" forName="accentShape_4" refType="w" fact="0.4824"/>
              <dgm:constr type="t" for="ch" forName="accentShape_4" refType="h" fact="0.3"/>
              <dgm:constr type="w" for="ch" forName="accentShape_4" refType="w" fact="0.1473"/>
              <dgm:constr type="h" for="ch" forName="accentShape_4" refType="h" fact="0.7"/>
              <dgm:constr type="l" for="ch" forName="accentShape_5" refType="w" fact="0.6432"/>
              <dgm:constr type="t" for="ch" forName="accentShape_5" refType="h" fact="0.4"/>
              <dgm:constr type="w" for="ch" forName="accentShape_5" refType="w" fact="0.1473"/>
              <dgm:constr type="h" for="ch" forName="accentShape_5" refType="h" fact="0.6"/>
              <dgm:constr type="l" for="ch" forName="accentShape_6" refType="w" fact="0.8056"/>
              <dgm:constr type="t" for="ch" forName="accentShape_6" refType="h" fact="0.5"/>
              <dgm:constr type="w" for="ch" forName="accentShape_6" refType="w" fact="0.1473"/>
              <dgm:constr type="h" for="ch" forName="accentShape_6" refType="h" fact="0.5"/>
              <dgm:constr type="l" for="ch" forName="childText_1" refType="w" fact="0"/>
              <dgm:constr type="t" for="ch" forName="childText_1" refType="h" fact="0"/>
              <dgm:constr type="w" for="ch" forName="childText_1" refType="w" refFor="ch" refForName="accentShape_1" fact="0.7"/>
              <dgm:constr type="h" for="ch" forName="childText_1" refType="h" refFor="ch" refForName="accentShape_1"/>
              <dgm:constr type="l" for="ch" forName="childText_2" refType="w" fact="0.1608"/>
              <dgm:constr type="t" for="ch" forName="childText_2" refType="h" fact="0.1"/>
              <dgm:constr type="w" for="ch" forName="childText_2" refType="w" refFor="ch" refForName="accentShape_2" fact="0.7"/>
              <dgm:constr type="h" for="ch" forName="childText_2" refType="h" refFor="ch" refForName="accentShape_2"/>
              <dgm:constr type="l" for="ch" forName="childText_3" refType="w" fact="0.3216"/>
              <dgm:constr type="t" for="ch" forName="childText_3" refType="h" fact="0.2"/>
              <dgm:constr type="w" for="ch" forName="childText_3" refType="w" refFor="ch" refForName="accentShape_3" fact="0.7"/>
              <dgm:constr type="h" for="ch" forName="childText_3" refType="h" refFor="ch" refForName="accentShape_3"/>
              <dgm:constr type="l" for="ch" forName="childText_4" refType="w" fact="0.4824"/>
              <dgm:constr type="t" for="ch" forName="childText_4" refType="h" fact="0.3"/>
              <dgm:constr type="w" for="ch" forName="childText_4" refType="w" refFor="ch" refForName="accentShape_4" fact="0.7"/>
              <dgm:constr type="h" for="ch" forName="childText_4" refType="h" refFor="ch" refForName="accentShape_4"/>
              <dgm:constr type="l" for="ch" forName="childText_5" refType="w" fact="0.6432"/>
              <dgm:constr type="t" for="ch" forName="childText_5" refType="h" fact="0.4"/>
              <dgm:constr type="w" for="ch" forName="childText_5" refType="w" refFor="ch" refForName="accentShape_5" fact="0.7"/>
              <dgm:constr type="h" for="ch" forName="childText_5" refType="h" refFor="ch" refForName="accentShape_5"/>
              <dgm:constr type="l" for="ch" forName="childText_6" refType="w" fact="0.8056"/>
              <dgm:constr type="t" for="ch" forName="childText_6" refType="h" fact="0.5"/>
              <dgm:constr type="w" for="ch" forName="childText_6" refType="w" refFor="ch" refForName="accentShape_6" fact="0.7"/>
              <dgm:constr type="h" for="ch" forName="childText_6" refType="h" refFor="ch" refForName="accentShape_6"/>
              <dgm:constr type="l" for="ch" forName="parentText_1" refType="w" fact="0.1045"/>
              <dgm:constr type="t" for="ch" forName="parentText_1" refType="h" fact="0"/>
              <dgm:constr type="w" for="ch" forName="parentText_1" refType="w" refFor="ch" refForName="accentShape_1" fact="0.26"/>
              <dgm:constr type="h" for="ch" forName="parentText_1" refType="h" refFor="ch" refForName="accentShape_1" fact="0.9"/>
              <dgm:constr type="l" for="ch" forName="parentText_2" refType="w" fact="0.2653"/>
              <dgm:constr type="t" for="ch" forName="parentText_2" refType="h" fact="0.1"/>
              <dgm:constr type="w" for="ch" forName="parentText_2" refType="w" refFor="ch" refForName="accentShape_2" fact="0.26"/>
              <dgm:constr type="h" for="ch" forName="parentText_2" refType="h" refFor="ch" refForName="accentShape_2" fact="0.9"/>
              <dgm:constr type="l" for="ch" forName="parentText_3" refType="w" fact="0.4261"/>
              <dgm:constr type="t" for="ch" forName="parentText_3" refType="h" fact="0.2"/>
              <dgm:constr type="w" for="ch" forName="parentText_3" refType="w" refFor="ch" refForName="accentShape_3" fact="0.26"/>
              <dgm:constr type="h" for="ch" forName="parentText_3" refType="h" refFor="ch" refForName="accentShape_3" fact="0.9"/>
              <dgm:constr type="l" for="ch" forName="parentText_4" refType="w" fact="0.5869"/>
              <dgm:constr type="t" for="ch" forName="parentText_4" refType="h" fact="0.3"/>
              <dgm:constr type="w" for="ch" forName="parentText_4" refType="w" refFor="ch" refForName="accentShape_4" fact="0.26"/>
              <dgm:constr type="h" for="ch" forName="parentText_4" refType="h" refFor="ch" refForName="accentShape_4" fact="0.9"/>
              <dgm:constr type="l" for="ch" forName="parentText_5" refType="w" fact="0.7477"/>
              <dgm:constr type="t" for="ch" forName="parentText_5" refType="h" fact="0.4"/>
              <dgm:constr type="w" for="ch" forName="parentText_5" refType="w" refFor="ch" refForName="accentShape_5" fact="0.26"/>
              <dgm:constr type="h" for="ch" forName="parentText_5" refType="h" refFor="ch" refForName="accentShape_5" fact="0.9"/>
              <dgm:constr type="l" for="ch" forName="parentText_6" refType="w" fact="0.9101"/>
              <dgm:constr type="t" for="ch" forName="parentText_6" refType="h" fact="0.5"/>
              <dgm:constr type="w" for="ch" forName="parentText_6" refType="w" refFor="ch" refForName="accentShape_6" fact="0.26"/>
              <dgm:constr type="h" for="ch" forName="parentText_6" refType="h" refFor="ch" refForName="accentShape_6" fact="0.9"/>
            </dgm:constrLst>
          </dgm:if>
          <dgm:else name="Name25">
            <dgm:constrLst>
              <dgm:constr type="primFontSz" for="des" forName="childText_1" val="65"/>
              <dgm:constr type="primFontSz" for="des" forName="parentText_1" val="65"/>
              <dgm:constr type="primFontSz" for="des" forName="childText_1" refType="primFontSz" refFor="des" refForName="parentText_1" op="lte"/>
              <dgm:constr type="primFontSz" for="des" forName="childText_2" refType="primFontSz" refFor="des" refForName="parentText_1" op="lte"/>
              <dgm:constr type="primFontSz" for="des" forName="childText_3" refType="primFontSz" refFor="des" refForName="parentText_1" op="lte"/>
              <dgm:constr type="primFontSz" for="des" forName="childText_4" refType="primFontSz" refFor="des" refForName="parentText_1" op="lte"/>
              <dgm:constr type="primFontSz" for="des" forName="childText_5" refType="primFontSz" refFor="des" refForName="parentText_1" op="lte"/>
              <dgm:constr type="primFontSz" for="des" forName="childText_6" refType="primFontSz" refFor="des" refForName="parentText_1" op="lte"/>
              <dgm:constr type="primFontSz" for="des" forName="childText_1" refType="primFontSz" refFor="des" refForName="parentText_2" op="lte"/>
              <dgm:constr type="primFontSz" for="des" forName="childText_2" refType="primFontSz" refFor="des" refForName="parentText_2" op="lte"/>
              <dgm:constr type="primFontSz" for="des" forName="childText_3" refType="primFontSz" refFor="des" refForName="parentText_2" op="lte"/>
              <dgm:constr type="primFontSz" for="des" forName="childText_4" refType="primFontSz" refFor="des" refForName="parentText_2" op="lte"/>
              <dgm:constr type="primFontSz" for="des" forName="childText_5" refType="primFontSz" refFor="des" refForName="parentText_2" op="lte"/>
              <dgm:constr type="primFontSz" for="des" forName="childText_6" refType="primFontSz" refFor="des" refForName="parentText_2" op="lte"/>
              <dgm:constr type="primFontSz" for="des" forName="childText_1" refType="primFontSz" refFor="des" refForName="parentText_3" op="lte"/>
              <dgm:constr type="primFontSz" for="des" forName="childText_2" refType="primFontSz" refFor="des" refForName="parentText_3" op="lte"/>
              <dgm:constr type="primFontSz" for="des" forName="childText_3" refType="primFontSz" refFor="des" refForName="parentText_3" op="lte"/>
              <dgm:constr type="primFontSz" for="des" forName="childText_4" refType="primFontSz" refFor="des" refForName="parentText_3" op="lte"/>
              <dgm:constr type="primFontSz" for="des" forName="childText_5" refType="primFontSz" refFor="des" refForName="parentText_3" op="lte"/>
              <dgm:constr type="primFontSz" for="des" forName="childText_6" refType="primFontSz" refFor="des" refForName="parentText_3" op="lte"/>
              <dgm:constr type="primFontSz" for="des" forName="childText_1" refType="primFontSz" refFor="des" refForName="parentText_4" op="lte"/>
              <dgm:constr type="primFontSz" for="des" forName="childText_2" refType="primFontSz" refFor="des" refForName="parentText_4" op="lte"/>
              <dgm:constr type="primFontSz" for="des" forName="childText_3" refType="primFontSz" refFor="des" refForName="parentText_4" op="lte"/>
              <dgm:constr type="primFontSz" for="des" forName="childText_4" refType="primFontSz" refFor="des" refForName="parentText_4" op="lte"/>
              <dgm:constr type="primFontSz" for="des" forName="childText_5" refType="primFontSz" refFor="des" refForName="parentText_4" op="lte"/>
              <dgm:constr type="primFontSz" for="des" forName="childText_6" refType="primFontSz" refFor="des" refForName="parentText_4" op="lte"/>
              <dgm:constr type="primFontSz" for="des" forName="childText_1" refType="primFontSz" refFor="des" refForName="parentText_5" op="lte"/>
              <dgm:constr type="primFontSz" for="des" forName="childText_2" refType="primFontSz" refFor="des" refForName="parentText_5" op="lte"/>
              <dgm:constr type="primFontSz" for="des" forName="childText_3" refType="primFontSz" refFor="des" refForName="parentText_5" op="lte"/>
              <dgm:constr type="primFontSz" for="des" forName="childText_4" refType="primFontSz" refFor="des" refForName="parentText_5" op="lte"/>
              <dgm:constr type="primFontSz" for="des" forName="childText_5" refType="primFontSz" refFor="des" refForName="parentText_5" op="lte"/>
              <dgm:constr type="primFontSz" for="des" forName="childText_6" refType="primFontSz" refFor="des" refForName="parentText_5" op="lte"/>
              <dgm:constr type="primFontSz" for="des" forName="childText_1" refType="primFontSz" refFor="des" refForName="parentText_6" op="lte"/>
              <dgm:constr type="primFontSz" for="des" forName="childText_2" refType="primFontSz" refFor="des" refForName="parentText_6" op="lte"/>
              <dgm:constr type="primFontSz" for="des" forName="childText_3" refType="primFontSz" refFor="des" refForName="parentText_6" op="lte"/>
              <dgm:constr type="primFontSz" for="des" forName="childText_4" refType="primFontSz" refFor="des" refForName="parentText_6" op="lte"/>
              <dgm:constr type="primFontSz" for="des" forName="childText_5" refType="primFontSz" refFor="des" refForName="parentText_6" op="lte"/>
              <dgm:constr type="primFontSz" for="des" forName="childText_6" refType="primFontSz" refFor="des" refForName="parentText_6" op="lte"/>
              <dgm:constr type="primFontSz" for="des" forName="parentText_2" refType="primFontSz" refFor="des" refForName="parentText_1" op="equ"/>
              <dgm:constr type="primFontSz" for="des" forName="parentText_3" refType="primFontSz" refFor="des" refForName="parentText_1" op="equ"/>
              <dgm:constr type="primFontSz" for="des" forName="parentText_4" refType="primFontSz" refFor="des" refForName="parentText_1" op="equ"/>
              <dgm:constr type="primFontSz" for="des" forName="parentText_5" refType="primFontSz" refFor="des" refForName="parentText_1" op="equ"/>
              <dgm:constr type="primFontSz" for="des" forName="parentText_6" refType="primFontSz" refFor="des" refForName="parentText_1" op="equ"/>
              <dgm:constr type="primFontSz" for="des" forName="childText_2" refType="primFontSz" refFor="des" refForName="childText_1" op="equ"/>
              <dgm:constr type="primFontSz" for="des" forName="childText_3" refType="primFontSz" refFor="des" refForName="childText_1" op="equ"/>
              <dgm:constr type="primFontSz" for="des" forName="childText_4" refType="primFontSz" refFor="des" refForName="childText_1" op="equ"/>
              <dgm:constr type="primFontSz" for="des" forName="childText_5" refType="primFontSz" refFor="des" refForName="childText_1" op="equ"/>
              <dgm:constr type="primFontSz" for="des" forName="childText_6" refType="primFontSz" refFor="des" refForName="childText_1" op="equ"/>
              <dgm:constr type="l" for="ch" forName="accentShape_6" refType="w" fact="0"/>
              <dgm:constr type="t" for="ch" forName="accentShape_1" refType="h" fact="0"/>
              <dgm:constr type="w" for="ch" forName="accentShape_1" refType="w" fact="0.1473"/>
              <dgm:constr type="h" for="ch" forName="accentShape_1" refType="h"/>
              <dgm:constr type="l" for="ch" forName="accentShape_5" refType="w" fact="0.1608"/>
              <dgm:constr type="t" for="ch" forName="accentShape_2" refType="h" fact="0.1"/>
              <dgm:constr type="w" for="ch" forName="accentShape_2" refType="w" fact="0.1473"/>
              <dgm:constr type="h" for="ch" forName="accentShape_2" refType="h" fact="0.9"/>
              <dgm:constr type="l" for="ch" forName="accentShape_4" refType="w" fact="0.3216"/>
              <dgm:constr type="t" for="ch" forName="accentShape_3" refType="h" fact="0.2"/>
              <dgm:constr type="w" for="ch" forName="accentShape_3" refType="w" fact="0.1473"/>
              <dgm:constr type="h" for="ch" forName="accentShape_3" refType="h" fact="0.8"/>
              <dgm:constr type="l" for="ch" forName="accentShape_3" refType="w" fact="0.4824"/>
              <dgm:constr type="t" for="ch" forName="accentShape_4" refType="h" fact="0.3"/>
              <dgm:constr type="w" for="ch" forName="accentShape_4" refType="w" fact="0.1473"/>
              <dgm:constr type="h" for="ch" forName="accentShape_4" refType="h" fact="0.7"/>
              <dgm:constr type="l" for="ch" forName="accentShape_2" refType="w" fact="0.6432"/>
              <dgm:constr type="t" for="ch" forName="accentShape_5" refType="h" fact="0.4"/>
              <dgm:constr type="w" for="ch" forName="accentShape_5" refType="w" fact="0.1473"/>
              <dgm:constr type="h" for="ch" forName="accentShape_5" refType="h" fact="0.6"/>
              <dgm:constr type="l" for="ch" forName="accentShape_1" refType="w" fact="0.8056"/>
              <dgm:constr type="t" for="ch" forName="accentShape_6" refType="h" fact="0.5"/>
              <dgm:constr type="w" for="ch" forName="accentShape_6" refType="w" fact="0.1473"/>
              <dgm:constr type="h" for="ch" forName="accentShape_6" refType="h" fact="0.5"/>
              <dgm:constr type="l" for="ch" forName="childText_6" refType="w" fact="0"/>
              <dgm:constr type="t" for="ch" forName="childText_1" refType="h" fact="0"/>
              <dgm:constr type="w" for="ch" forName="childText_1" refType="w" refFor="ch" refForName="accentShape_1" fact="0.7"/>
              <dgm:constr type="h" for="ch" forName="childText_1" refType="h" refFor="ch" refForName="accentShape_1"/>
              <dgm:constr type="l" for="ch" forName="childText_5" refType="w" fact="0.1608"/>
              <dgm:constr type="t" for="ch" forName="childText_2" refType="h" fact="0.1"/>
              <dgm:constr type="w" for="ch" forName="childText_2" refType="w" refFor="ch" refForName="accentShape_2" fact="0.7"/>
              <dgm:constr type="h" for="ch" forName="childText_2" refType="h" refFor="ch" refForName="accentShape_2"/>
              <dgm:constr type="l" for="ch" forName="childText_4" refType="w" fact="0.3216"/>
              <dgm:constr type="t" for="ch" forName="childText_3" refType="h" fact="0.2"/>
              <dgm:constr type="w" for="ch" forName="childText_3" refType="w" refFor="ch" refForName="accentShape_3" fact="0.7"/>
              <dgm:constr type="h" for="ch" forName="childText_3" refType="h" refFor="ch" refForName="accentShape_3"/>
              <dgm:constr type="l" for="ch" forName="childText_3" refType="w" fact="0.4824"/>
              <dgm:constr type="t" for="ch" forName="childText_4" refType="h" fact="0.3"/>
              <dgm:constr type="w" for="ch" forName="childText_4" refType="w" refFor="ch" refForName="accentShape_4" fact="0.7"/>
              <dgm:constr type="h" for="ch" forName="childText_4" refType="h" refFor="ch" refForName="accentShape_4"/>
              <dgm:constr type="l" for="ch" forName="childText_2" refType="w" fact="0.6432"/>
              <dgm:constr type="t" for="ch" forName="childText_5" refType="h" fact="0.4"/>
              <dgm:constr type="w" for="ch" forName="childText_5" refType="w" refFor="ch" refForName="accentShape_5" fact="0.7"/>
              <dgm:constr type="h" for="ch" forName="childText_5" refType="h" refFor="ch" refForName="accentShape_5"/>
              <dgm:constr type="l" for="ch" forName="childText_1" refType="w" fact="0.8056"/>
              <dgm:constr type="t" for="ch" forName="childText_6" refType="h" fact="0.5"/>
              <dgm:constr type="w" for="ch" forName="childText_6" refType="w" refFor="ch" refForName="accentShape_6" fact="0.7"/>
              <dgm:constr type="h" for="ch" forName="childText_6" refType="h" refFor="ch" refForName="accentShape_6"/>
              <dgm:constr type="l" for="ch" forName="parentText_6" refType="w" fact="0.1045"/>
              <dgm:constr type="t" for="ch" forName="parentText_1" refType="h" fact="0"/>
              <dgm:constr type="w" for="ch" forName="parentText_1" refType="w" refFor="ch" refForName="accentShape_1" fact="0.26"/>
              <dgm:constr type="h" for="ch" forName="parentText_1" refType="h" refFor="ch" refForName="accentShape_1" fact="0.9"/>
              <dgm:constr type="l" for="ch" forName="parentText_5" refType="w" fact="0.2653"/>
              <dgm:constr type="t" for="ch" forName="parentText_2" refType="h" fact="0.1"/>
              <dgm:constr type="w" for="ch" forName="parentText_2" refType="w" refFor="ch" refForName="accentShape_2" fact="0.26"/>
              <dgm:constr type="h" for="ch" forName="parentText_2" refType="h" refFor="ch" refForName="accentShape_2" fact="0.9"/>
              <dgm:constr type="l" for="ch" forName="parentText_4" refType="w" fact="0.4261"/>
              <dgm:constr type="t" for="ch" forName="parentText_3" refType="h" fact="0.2"/>
              <dgm:constr type="w" for="ch" forName="parentText_3" refType="w" refFor="ch" refForName="accentShape_3" fact="0.26"/>
              <dgm:constr type="h" for="ch" forName="parentText_3" refType="h" refFor="ch" refForName="accentShape_3" fact="0.9"/>
              <dgm:constr type="l" for="ch" forName="parentText_3" refType="w" fact="0.5869"/>
              <dgm:constr type="t" for="ch" forName="parentText_4" refType="h" fact="0.3"/>
              <dgm:constr type="w" for="ch" forName="parentText_4" refType="w" refFor="ch" refForName="accentShape_4" fact="0.26"/>
              <dgm:constr type="h" for="ch" forName="parentText_4" refType="h" refFor="ch" refForName="accentShape_4" fact="0.9"/>
              <dgm:constr type="l" for="ch" forName="parentText_2" refType="w" fact="0.7477"/>
              <dgm:constr type="t" for="ch" forName="parentText_5" refType="h" fact="0.4"/>
              <dgm:constr type="w" for="ch" forName="parentText_5" refType="w" refFor="ch" refForName="accentShape_5" fact="0.26"/>
              <dgm:constr type="h" for="ch" forName="parentText_5" refType="h" refFor="ch" refForName="accentShape_5" fact="0.9"/>
              <dgm:constr type="l" for="ch" forName="parentText_1" refType="w" fact="0.9101"/>
              <dgm:constr type="t" for="ch" forName="parentText_6" refType="h" fact="0.5"/>
              <dgm:constr type="w" for="ch" forName="parentText_6" refType="w" refFor="ch" refForName="accentShape_6" fact="0.26"/>
              <dgm:constr type="h" for="ch" forName="parentText_6" refType="h" refFor="ch" refForName="accentShape_6" fact="0.9"/>
            </dgm:constrLst>
          </dgm:else>
        </dgm:choose>
      </dgm:if>
      <dgm:else name="Name26">
        <dgm:alg type="composite">
          <dgm:param type="ar" val="2.7874"/>
        </dgm:alg>
        <dgm:shape xmlns:r="http://schemas.openxmlformats.org/officeDocument/2006/relationships" r:blip="">
          <dgm:adjLst/>
        </dgm:shape>
        <dgm:choose name="Name27">
          <dgm:if name="Name28" func="var" arg="dir" op="equ" val="norm">
            <dgm:constrLst>
              <dgm:constr type="primFontSz" for="des" forName="childText_1" val="65"/>
              <dgm:constr type="primFontSz" for="des" forName="parentText_1" val="65"/>
              <dgm:constr type="primFontSz" for="des" forName="childText_1" refType="primFontSz" refFor="des" refForName="parentText_1" op="lte"/>
              <dgm:constr type="primFontSz" for="des" forName="childText_2" refType="primFontSz" refFor="des" refForName="parentText_1" op="lte"/>
              <dgm:constr type="primFontSz" for="des" forName="childText_3" refType="primFontSz" refFor="des" refForName="parentText_1" op="lte"/>
              <dgm:constr type="primFontSz" for="des" forName="childText_4" refType="primFontSz" refFor="des" refForName="parentText_1" op="lte"/>
              <dgm:constr type="primFontSz" for="des" forName="childText_5" refType="primFontSz" refFor="des" refForName="parentText_1" op="lte"/>
              <dgm:constr type="primFontSz" for="des" forName="childText_6" refType="primFontSz" refFor="des" refForName="parentText_1" op="lte"/>
              <dgm:constr type="primFontSz" for="des" forName="childText_7" refType="primFontSz" refFor="des" refForName="parentText_1" op="lte"/>
              <dgm:constr type="primFontSz" for="des" forName="childText_1" refType="primFontSz" refFor="des" refForName="parentText_2" op="lte"/>
              <dgm:constr type="primFontSz" for="des" forName="childText_2" refType="primFontSz" refFor="des" refForName="parentText_2" op="lte"/>
              <dgm:constr type="primFontSz" for="des" forName="childText_3" refType="primFontSz" refFor="des" refForName="parentText_2" op="lte"/>
              <dgm:constr type="primFontSz" for="des" forName="childText_4" refType="primFontSz" refFor="des" refForName="parentText_2" op="lte"/>
              <dgm:constr type="primFontSz" for="des" forName="childText_5" refType="primFontSz" refFor="des" refForName="parentText_2" op="lte"/>
              <dgm:constr type="primFontSz" for="des" forName="childText_6" refType="primFontSz" refFor="des" refForName="parentText_2" op="lte"/>
              <dgm:constr type="primFontSz" for="des" forName="childText_7" refType="primFontSz" refFor="des" refForName="parentText_2" op="lte"/>
              <dgm:constr type="primFontSz" for="des" forName="childText_1" refType="primFontSz" refFor="des" refForName="parentText_3" op="lte"/>
              <dgm:constr type="primFontSz" for="des" forName="childText_2" refType="primFontSz" refFor="des" refForName="parentText_3" op="lte"/>
              <dgm:constr type="primFontSz" for="des" forName="childText_3" refType="primFontSz" refFor="des" refForName="parentText_3" op="lte"/>
              <dgm:constr type="primFontSz" for="des" forName="childText_4" refType="primFontSz" refFor="des" refForName="parentText_3" op="lte"/>
              <dgm:constr type="primFontSz" for="des" forName="childText_5" refType="primFontSz" refFor="des" refForName="parentText_3" op="lte"/>
              <dgm:constr type="primFontSz" for="des" forName="childText_6" refType="primFontSz" refFor="des" refForName="parentText_3" op="lte"/>
              <dgm:constr type="primFontSz" for="des" forName="childText_7" refType="primFontSz" refFor="des" refForName="parentText_3" op="lte"/>
              <dgm:constr type="primFontSz" for="des" forName="childText_1" refType="primFontSz" refFor="des" refForName="parentText_4" op="lte"/>
              <dgm:constr type="primFontSz" for="des" forName="childText_2" refType="primFontSz" refFor="des" refForName="parentText_4" op="lte"/>
              <dgm:constr type="primFontSz" for="des" forName="childText_3" refType="primFontSz" refFor="des" refForName="parentText_4" op="lte"/>
              <dgm:constr type="primFontSz" for="des" forName="childText_4" refType="primFontSz" refFor="des" refForName="parentText_4" op="lte"/>
              <dgm:constr type="primFontSz" for="des" forName="childText_5" refType="primFontSz" refFor="des" refForName="parentText_4" op="lte"/>
              <dgm:constr type="primFontSz" for="des" forName="childText_6" refType="primFontSz" refFor="des" refForName="parentText_4" op="lte"/>
              <dgm:constr type="primFontSz" for="des" forName="childText_7" refType="primFontSz" refFor="des" refForName="parentText_4" op="lte"/>
              <dgm:constr type="primFontSz" for="des" forName="childText_1" refType="primFontSz" refFor="des" refForName="parentText_5" op="lte"/>
              <dgm:constr type="primFontSz" for="des" forName="childText_2" refType="primFontSz" refFor="des" refForName="parentText_5" op="lte"/>
              <dgm:constr type="primFontSz" for="des" forName="childText_3" refType="primFontSz" refFor="des" refForName="parentText_5" op="lte"/>
              <dgm:constr type="primFontSz" for="des" forName="childText_4" refType="primFontSz" refFor="des" refForName="parentText_5" op="lte"/>
              <dgm:constr type="primFontSz" for="des" forName="childText_5" refType="primFontSz" refFor="des" refForName="parentText_5" op="lte"/>
              <dgm:constr type="primFontSz" for="des" forName="childText_6" refType="primFontSz" refFor="des" refForName="parentText_5" op="lte"/>
              <dgm:constr type="primFontSz" for="des" forName="childText_7" refType="primFontSz" refFor="des" refForName="parentText_5" op="lte"/>
              <dgm:constr type="primFontSz" for="des" forName="childText_1" refType="primFontSz" refFor="des" refForName="parentText_6" op="lte"/>
              <dgm:constr type="primFontSz" for="des" forName="childText_2" refType="primFontSz" refFor="des" refForName="parentText_6" op="lte"/>
              <dgm:constr type="primFontSz" for="des" forName="childText_3" refType="primFontSz" refFor="des" refForName="parentText_6" op="lte"/>
              <dgm:constr type="primFontSz" for="des" forName="childText_4" refType="primFontSz" refFor="des" refForName="parentText_6" op="lte"/>
              <dgm:constr type="primFontSz" for="des" forName="childText_5" refType="primFontSz" refFor="des" refForName="parentText_6" op="lte"/>
              <dgm:constr type="primFontSz" for="des" forName="childText_6" refType="primFontSz" refFor="des" refForName="parentText_6" op="lte"/>
              <dgm:constr type="primFontSz" for="des" forName="childText_7" refType="primFontSz" refFor="des" refForName="parentText_6" op="lte"/>
              <dgm:constr type="primFontSz" for="des" forName="childText_1" refType="primFontSz" refFor="des" refForName="parentText_7" op="lte"/>
              <dgm:constr type="primFontSz" for="des" forName="childText_2" refType="primFontSz" refFor="des" refForName="parentText_7" op="lte"/>
              <dgm:constr type="primFontSz" for="des" forName="childText_3" refType="primFontSz" refFor="des" refForName="parentText_7" op="lte"/>
              <dgm:constr type="primFontSz" for="des" forName="childText_4" refType="primFontSz" refFor="des" refForName="parentText_7" op="lte"/>
              <dgm:constr type="primFontSz" for="des" forName="childText_5" refType="primFontSz" refFor="des" refForName="parentText_7" op="lte"/>
              <dgm:constr type="primFontSz" for="des" forName="childText_6" refType="primFontSz" refFor="des" refForName="parentText_7" op="lte"/>
              <dgm:constr type="primFontSz" for="des" forName="childText_7" refType="primFontSz" refFor="des" refForName="parentText_7" op="lte"/>
              <dgm:constr type="primFontSz" for="des" forName="parentText_2" refType="primFontSz" refFor="des" refForName="parentText_1" op="equ"/>
              <dgm:constr type="primFontSz" for="des" forName="parentText_3" refType="primFontSz" refFor="des" refForName="parentText_1" op="equ"/>
              <dgm:constr type="primFontSz" for="des" forName="parentText_4" refType="primFontSz" refFor="des" refForName="parentText_1" op="equ"/>
              <dgm:constr type="primFontSz" for="des" forName="parentText_5" refType="primFontSz" refFor="des" refForName="parentText_1" op="equ"/>
              <dgm:constr type="primFontSz" for="des" forName="parentText_6" refType="primFontSz" refFor="des" refForName="parentText_1" op="equ"/>
              <dgm:constr type="primFontSz" for="des" forName="parentText_7" refType="primFontSz" refFor="des" refForName="parentText_1" op="equ"/>
              <dgm:constr type="primFontSz" for="des" forName="childText_2" refType="primFontSz" refFor="des" refForName="childText_1" op="equ"/>
              <dgm:constr type="primFontSz" for="des" forName="childText_3" refType="primFontSz" refFor="des" refForName="childText_1" op="equ"/>
              <dgm:constr type="primFontSz" for="des" forName="childText_4" refType="primFontSz" refFor="des" refForName="childText_1" op="equ"/>
              <dgm:constr type="primFontSz" for="des" forName="childText_5" refType="primFontSz" refFor="des" refForName="childText_1" op="equ"/>
              <dgm:constr type="primFontSz" for="des" forName="childText_6" refType="primFontSz" refFor="des" refForName="childText_1" op="equ"/>
              <dgm:constr type="primFontSz" for="des" forName="childText_7" refType="primFontSz" refFor="des" refForName="childText_1" op="equ"/>
              <dgm:constr type="l" for="ch" forName="accentShape_1" refType="w" fact="0"/>
              <dgm:constr type="t" for="ch" forName="accentShape_1" refType="h" fact="0"/>
              <dgm:constr type="w" for="ch" forName="accentShape_1" refType="w" fact="0.1269"/>
              <dgm:constr type="h" for="ch" forName="accentShape_1" refType="h"/>
              <dgm:constr type="l" for="ch" forName="accentShape_2" refType="w" fact="0.1385"/>
              <dgm:constr type="t" for="ch" forName="accentShape_2" refType="h" fact="0.0833"/>
              <dgm:constr type="w" for="ch" forName="accentShape_2" refType="w" fact="0.1269"/>
              <dgm:constr type="h" for="ch" forName="accentShape_2" refType="h" fact="0.9165"/>
              <dgm:constr type="l" for="ch" forName="accentShape_3" refType="w" fact="0.277"/>
              <dgm:constr type="t" for="ch" forName="accentShape_3" refType="h" fact="0.1666"/>
              <dgm:constr type="w" for="ch" forName="accentShape_3" refType="w" fact="0.1269"/>
              <dgm:constr type="h" for="ch" forName="accentShape_3" refType="h" fact="0.8332"/>
              <dgm:constr type="l" for="ch" forName="accentShape_4" refType="w" fact="0.4155"/>
              <dgm:constr type="t" for="ch" forName="accentShape_4" refType="h" fact="0.2499"/>
              <dgm:constr type="w" for="ch" forName="accentShape_4" refType="w" fact="0.1269"/>
              <dgm:constr type="h" for="ch" forName="accentShape_4" refType="h" fact="0.7499"/>
              <dgm:constr type="l" for="ch" forName="accentShape_5" refType="w" fact="0.5539"/>
              <dgm:constr type="t" for="ch" forName="accentShape_5" refType="h" fact="0.3332"/>
              <dgm:constr type="w" for="ch" forName="accentShape_5" refType="w" fact="0.1269"/>
              <dgm:constr type="h" for="ch" forName="accentShape_5" refType="h" fact="0.6666"/>
              <dgm:constr type="l" for="ch" forName="accentShape_6" refType="w" fact="0.6938"/>
              <dgm:constr type="t" for="ch" forName="accentShape_6" refType="h" fact="0.4165"/>
              <dgm:constr type="w" for="ch" forName="accentShape_6" refType="w" fact="0.1269"/>
              <dgm:constr type="h" for="ch" forName="accentShape_6" refType="h" fact="0.5833"/>
              <dgm:constr type="l" for="ch" forName="accentShape_7" refType="w" fact="0.8326"/>
              <dgm:constr type="t" for="ch" forName="accentShape_7" refType="h" fact="0.5"/>
              <dgm:constr type="w" for="ch" forName="accentShape_7" refType="w" fact="0.1269"/>
              <dgm:constr type="h" for="ch" forName="accentShape_7" refType="h" fact="0.5"/>
              <dgm:constr type="l" for="ch" forName="parentText_1" refType="w" fact="0.0888"/>
              <dgm:constr type="t" for="ch" forName="parentText_1" refType="h" fact="0"/>
              <dgm:constr type="w" for="ch" forName="parentText_1" refType="w" refFor="ch" refForName="accentShape_1" fact="0.26"/>
              <dgm:constr type="h" for="ch" forName="parentText_1" refType="h" refFor="ch" refForName="accentShape_1" fact="0.9"/>
              <dgm:constr type="l" for="ch" forName="parentText_2" refType="w" fact="0.2273"/>
              <dgm:constr type="t" for="ch" forName="parentText_2" refType="h" fact="0.0833"/>
              <dgm:constr type="w" for="ch" forName="parentText_2" refType="w" refFor="ch" refForName="accentShape_2" fact="0.26"/>
              <dgm:constr type="h" for="ch" forName="parentText_2" refType="h" refFor="ch" refForName="accentShape_2" fact="0.9"/>
              <dgm:constr type="l" for="ch" forName="parentText_3" refType="w" fact="0.36583"/>
              <dgm:constr type="t" for="ch" forName="parentText_3" refType="h" fact="0.1666"/>
              <dgm:constr type="w" for="ch" forName="parentText_3" refType="w" refFor="ch" refForName="accentShape_3" fact="0.26"/>
              <dgm:constr type="h" for="ch" forName="parentText_3" refType="h" refFor="ch" refForName="accentShape_3" fact="0.9"/>
              <dgm:constr type="l" for="ch" forName="parentText_4" refType="w" fact="0.5043"/>
              <dgm:constr type="t" for="ch" forName="parentText_4" refType="h" fact="0.2499"/>
              <dgm:constr type="w" for="ch" forName="parentText_4" refType="w" refFor="ch" refForName="accentShape_4" fact="0.26"/>
              <dgm:constr type="h" for="ch" forName="parentText_4" refType="h" refFor="ch" refForName="accentShape_4" fact="0.9"/>
              <dgm:constr type="l" for="ch" forName="parentText_5" refType="w" fact="0.6427"/>
              <dgm:constr type="t" for="ch" forName="parentText_5" refType="h" fact="0.3332"/>
              <dgm:constr type="w" for="ch" forName="parentText_5" refType="w" refFor="ch" refForName="accentShape_5" fact="0.26"/>
              <dgm:constr type="h" for="ch" forName="parentText_5" refType="h" refFor="ch" refForName="accentShape_5" fact="0.9"/>
              <dgm:constr type="l" for="ch" forName="parentText_6" refType="w" fact="0.78263"/>
              <dgm:constr type="t" for="ch" forName="parentText_6" refType="h" fact="0.4165"/>
              <dgm:constr type="w" for="ch" forName="parentText_6" refType="w" refFor="ch" refForName="accentShape_6" fact="0.26"/>
              <dgm:constr type="h" for="ch" forName="parentText_6" refType="h" refFor="ch" refForName="accentShape_6" fact="0.9"/>
              <dgm:constr type="l" for="ch" forName="parentText_7" refType="w" fact="0.92143"/>
              <dgm:constr type="t" for="ch" forName="parentText_7" refType="h" fact="0.5"/>
              <dgm:constr type="w" for="ch" forName="parentText_7" refType="w" refFor="ch" refForName="accentShape_7" fact="0.26"/>
              <dgm:constr type="h" for="ch" forName="parentText_7" refType="h" refFor="ch" refForName="accentShape_7" fact="0.9"/>
              <dgm:constr type="l" for="ch" forName="childText_1" refType="w" fact="0"/>
              <dgm:constr type="t" for="ch" forName="childText_1" refType="h" fact="0"/>
              <dgm:constr type="w" for="ch" forName="childText_1" refType="w" refFor="ch" refForName="accentShape_1" fact="0.7"/>
              <dgm:constr type="h" for="ch" forName="childText_1" refType="h" refFor="ch" refForName="accentShape_1"/>
              <dgm:constr type="l" for="ch" forName="childText_2" refType="w" fact="0.1385"/>
              <dgm:constr type="t" for="ch" forName="childText_2" refType="h" fact="0.0833"/>
              <dgm:constr type="w" for="ch" forName="childText_2" refType="w" refFor="ch" refForName="accentShape_2" fact="0.7"/>
              <dgm:constr type="h" for="ch" forName="childText_2" refType="h" refFor="ch" refForName="accentShape_2"/>
              <dgm:constr type="l" for="ch" forName="childText_3" refType="w" fact="0.277"/>
              <dgm:constr type="t" for="ch" forName="childText_3" refType="h" fact="0.1666"/>
              <dgm:constr type="w" for="ch" forName="childText_3" refType="w" refFor="ch" refForName="accentShape_3" fact="0.7"/>
              <dgm:constr type="h" for="ch" forName="childText_3" refType="h" refFor="ch" refForName="accentShape_3"/>
              <dgm:constr type="l" for="ch" forName="childText_4" refType="w" fact="0.4155"/>
              <dgm:constr type="t" for="ch" forName="childText_4" refType="h" fact="0.2499"/>
              <dgm:constr type="w" for="ch" forName="childText_4" refType="w" refFor="ch" refForName="accentShape_4" fact="0.7"/>
              <dgm:constr type="h" for="ch" forName="childText_4" refType="h" refFor="ch" refForName="accentShape_4"/>
              <dgm:constr type="l" for="ch" forName="childText_5" refType="w" fact="0.5539"/>
              <dgm:constr type="t" for="ch" forName="childText_5" refType="h" fact="0.3332"/>
              <dgm:constr type="w" for="ch" forName="childText_5" refType="w" refFor="ch" refForName="accentShape_5" fact="0.7"/>
              <dgm:constr type="h" for="ch" forName="childText_5" refType="h" refFor="ch" refForName="accentShape_5"/>
              <dgm:constr type="l" for="ch" forName="childText_6" refType="w" fact="0.6938"/>
              <dgm:constr type="t" for="ch" forName="childText_6" refType="h" fact="0.4165"/>
              <dgm:constr type="w" for="ch" forName="childText_6" refType="w" refFor="ch" refForName="accentShape_6" fact="0.7"/>
              <dgm:constr type="h" for="ch" forName="childText_6" refType="h" refFor="ch" refForName="accentShape_6"/>
              <dgm:constr type="l" for="ch" forName="childText_7" refType="w" fact="0.8326"/>
              <dgm:constr type="t" for="ch" forName="childText_7" refType="h" fact="0.5"/>
              <dgm:constr type="w" for="ch" forName="childText_7" refType="w" refFor="ch" refForName="accentShape_7" fact="0.7"/>
              <dgm:constr type="h" for="ch" forName="childText_7" refType="h" refFor="ch" refForName="accentShape_7"/>
            </dgm:constrLst>
          </dgm:if>
          <dgm:else name="Name29">
            <dgm:constrLst>
              <dgm:constr type="primFontSz" for="des" forName="childText_1" val="65"/>
              <dgm:constr type="primFontSz" for="des" forName="parentText_1" val="65"/>
              <dgm:constr type="primFontSz" for="des" forName="childText_1" refType="primFontSz" refFor="des" refForName="parentText_1" op="lte"/>
              <dgm:constr type="primFontSz" for="des" forName="childText_2" refType="primFontSz" refFor="des" refForName="parentText_1" op="lte"/>
              <dgm:constr type="primFontSz" for="des" forName="childText_3" refType="primFontSz" refFor="des" refForName="parentText_1" op="lte"/>
              <dgm:constr type="primFontSz" for="des" forName="childText_4" refType="primFontSz" refFor="des" refForName="parentText_1" op="lte"/>
              <dgm:constr type="primFontSz" for="des" forName="childText_5" refType="primFontSz" refFor="des" refForName="parentText_1" op="lte"/>
              <dgm:constr type="primFontSz" for="des" forName="childText_6" refType="primFontSz" refFor="des" refForName="parentText_1" op="lte"/>
              <dgm:constr type="primFontSz" for="des" forName="childText_7" refType="primFontSz" refFor="des" refForName="parentText_1" op="lte"/>
              <dgm:constr type="primFontSz" for="des" forName="childText_1" refType="primFontSz" refFor="des" refForName="parentText_2" op="lte"/>
              <dgm:constr type="primFontSz" for="des" forName="childText_2" refType="primFontSz" refFor="des" refForName="parentText_2" op="lte"/>
              <dgm:constr type="primFontSz" for="des" forName="childText_3" refType="primFontSz" refFor="des" refForName="parentText_2" op="lte"/>
              <dgm:constr type="primFontSz" for="des" forName="childText_4" refType="primFontSz" refFor="des" refForName="parentText_2" op="lte"/>
              <dgm:constr type="primFontSz" for="des" forName="childText_5" refType="primFontSz" refFor="des" refForName="parentText_2" op="lte"/>
              <dgm:constr type="primFontSz" for="des" forName="childText_6" refType="primFontSz" refFor="des" refForName="parentText_2" op="lte"/>
              <dgm:constr type="primFontSz" for="des" forName="childText_7" refType="primFontSz" refFor="des" refForName="parentText_2" op="lte"/>
              <dgm:constr type="primFontSz" for="des" forName="childText_1" refType="primFontSz" refFor="des" refForName="parentText_3" op="lte"/>
              <dgm:constr type="primFontSz" for="des" forName="childText_2" refType="primFontSz" refFor="des" refForName="parentText_3" op="lte"/>
              <dgm:constr type="primFontSz" for="des" forName="childText_3" refType="primFontSz" refFor="des" refForName="parentText_3" op="lte"/>
              <dgm:constr type="primFontSz" for="des" forName="childText_4" refType="primFontSz" refFor="des" refForName="parentText_3" op="lte"/>
              <dgm:constr type="primFontSz" for="des" forName="childText_5" refType="primFontSz" refFor="des" refForName="parentText_3" op="lte"/>
              <dgm:constr type="primFontSz" for="des" forName="childText_6" refType="primFontSz" refFor="des" refForName="parentText_3" op="lte"/>
              <dgm:constr type="primFontSz" for="des" forName="childText_7" refType="primFontSz" refFor="des" refForName="parentText_3" op="lte"/>
              <dgm:constr type="primFontSz" for="des" forName="childText_1" refType="primFontSz" refFor="des" refForName="parentText_4" op="lte"/>
              <dgm:constr type="primFontSz" for="des" forName="childText_2" refType="primFontSz" refFor="des" refForName="parentText_4" op="lte"/>
              <dgm:constr type="primFontSz" for="des" forName="childText_3" refType="primFontSz" refFor="des" refForName="parentText_4" op="lte"/>
              <dgm:constr type="primFontSz" for="des" forName="childText_4" refType="primFontSz" refFor="des" refForName="parentText_4" op="lte"/>
              <dgm:constr type="primFontSz" for="des" forName="childText_5" refType="primFontSz" refFor="des" refForName="parentText_4" op="lte"/>
              <dgm:constr type="primFontSz" for="des" forName="childText_6" refType="primFontSz" refFor="des" refForName="parentText_4" op="lte"/>
              <dgm:constr type="primFontSz" for="des" forName="childText_7" refType="primFontSz" refFor="des" refForName="parentText_4" op="lte"/>
              <dgm:constr type="primFontSz" for="des" forName="childText_1" refType="primFontSz" refFor="des" refForName="parentText_5" op="lte"/>
              <dgm:constr type="primFontSz" for="des" forName="childText_2" refType="primFontSz" refFor="des" refForName="parentText_5" op="lte"/>
              <dgm:constr type="primFontSz" for="des" forName="childText_3" refType="primFontSz" refFor="des" refForName="parentText_5" op="lte"/>
              <dgm:constr type="primFontSz" for="des" forName="childText_4" refType="primFontSz" refFor="des" refForName="parentText_5" op="lte"/>
              <dgm:constr type="primFontSz" for="des" forName="childText_5" refType="primFontSz" refFor="des" refForName="parentText_5" op="lte"/>
              <dgm:constr type="primFontSz" for="des" forName="childText_6" refType="primFontSz" refFor="des" refForName="parentText_5" op="lte"/>
              <dgm:constr type="primFontSz" for="des" forName="childText_7" refType="primFontSz" refFor="des" refForName="parentText_5" op="lte"/>
              <dgm:constr type="primFontSz" for="des" forName="childText_1" refType="primFontSz" refFor="des" refForName="parentText_6" op="lte"/>
              <dgm:constr type="primFontSz" for="des" forName="childText_2" refType="primFontSz" refFor="des" refForName="parentText_6" op="lte"/>
              <dgm:constr type="primFontSz" for="des" forName="childText_3" refType="primFontSz" refFor="des" refForName="parentText_6" op="lte"/>
              <dgm:constr type="primFontSz" for="des" forName="childText_4" refType="primFontSz" refFor="des" refForName="parentText_6" op="lte"/>
              <dgm:constr type="primFontSz" for="des" forName="childText_5" refType="primFontSz" refFor="des" refForName="parentText_6" op="lte"/>
              <dgm:constr type="primFontSz" for="des" forName="childText_6" refType="primFontSz" refFor="des" refForName="parentText_6" op="lte"/>
              <dgm:constr type="primFontSz" for="des" forName="childText_7" refType="primFontSz" refFor="des" refForName="parentText_6" op="lte"/>
              <dgm:constr type="primFontSz" for="des" forName="childText_1" refType="primFontSz" refFor="des" refForName="parentText_7" op="lte"/>
              <dgm:constr type="primFontSz" for="des" forName="childText_2" refType="primFontSz" refFor="des" refForName="parentText_7" op="lte"/>
              <dgm:constr type="primFontSz" for="des" forName="childText_3" refType="primFontSz" refFor="des" refForName="parentText_7" op="lte"/>
              <dgm:constr type="primFontSz" for="des" forName="childText_4" refType="primFontSz" refFor="des" refForName="parentText_7" op="lte"/>
              <dgm:constr type="primFontSz" for="des" forName="childText_5" refType="primFontSz" refFor="des" refForName="parentText_7" op="lte"/>
              <dgm:constr type="primFontSz" for="des" forName="childText_6" refType="primFontSz" refFor="des" refForName="parentText_7" op="lte"/>
              <dgm:constr type="primFontSz" for="des" forName="childText_7" refType="primFontSz" refFor="des" refForName="parentText_7" op="lte"/>
              <dgm:constr type="primFontSz" for="des" forName="parentText_2" refType="primFontSz" refFor="des" refForName="parentText_1" op="equ"/>
              <dgm:constr type="primFontSz" for="des" forName="parentText_3" refType="primFontSz" refFor="des" refForName="parentText_1" op="equ"/>
              <dgm:constr type="primFontSz" for="des" forName="parentText_4" refType="primFontSz" refFor="des" refForName="parentText_1" op="equ"/>
              <dgm:constr type="primFontSz" for="des" forName="parentText_5" refType="primFontSz" refFor="des" refForName="parentText_1" op="equ"/>
              <dgm:constr type="primFontSz" for="des" forName="parentText_6" refType="primFontSz" refFor="des" refForName="parentText_1" op="equ"/>
              <dgm:constr type="primFontSz" for="des" forName="parentText_7" refType="primFontSz" refFor="des" refForName="parentText_1" op="equ"/>
              <dgm:constr type="primFontSz" for="des" forName="childText_2" refType="primFontSz" refFor="des" refForName="childText_1" op="equ"/>
              <dgm:constr type="primFontSz" for="des" forName="childText_3" refType="primFontSz" refFor="des" refForName="childText_1" op="equ"/>
              <dgm:constr type="primFontSz" for="des" forName="childText_4" refType="primFontSz" refFor="des" refForName="childText_1" op="equ"/>
              <dgm:constr type="primFontSz" for="des" forName="childText_5" refType="primFontSz" refFor="des" refForName="childText_1" op="equ"/>
              <dgm:constr type="primFontSz" for="des" forName="childText_6" refType="primFontSz" refFor="des" refForName="childText_1" op="equ"/>
              <dgm:constr type="primFontSz" for="des" forName="childText_7" refType="primFontSz" refFor="des" refForName="childText_1" op="equ"/>
              <dgm:constr type="l" for="ch" forName="accentShape_7" refType="w" fact="0"/>
              <dgm:constr type="t" for="ch" forName="accentShape_1" refType="h" fact="0"/>
              <dgm:constr type="w" for="ch" forName="accentShape_1" refType="w" fact="0.1269"/>
              <dgm:constr type="h" for="ch" forName="accentShape_1" refType="h"/>
              <dgm:constr type="l" for="ch" forName="accentShape_6" refType="w" fact="0.1385"/>
              <dgm:constr type="t" for="ch" forName="accentShape_2" refType="h" fact="0.0833"/>
              <dgm:constr type="w" for="ch" forName="accentShape_2" refType="w" fact="0.1269"/>
              <dgm:constr type="h" for="ch" forName="accentShape_2" refType="h" fact="0.9165"/>
              <dgm:constr type="l" for="ch" forName="accentShape_5" refType="w" fact="0.277"/>
              <dgm:constr type="t" for="ch" forName="accentShape_3" refType="h" fact="0.1666"/>
              <dgm:constr type="w" for="ch" forName="accentShape_3" refType="w" fact="0.1269"/>
              <dgm:constr type="h" for="ch" forName="accentShape_3" refType="h" fact="0.8332"/>
              <dgm:constr type="l" for="ch" forName="accentShape_4" refType="w" fact="0.4155"/>
              <dgm:constr type="t" for="ch" forName="accentShape_4" refType="h" fact="0.2499"/>
              <dgm:constr type="w" for="ch" forName="accentShape_4" refType="w" fact="0.1269"/>
              <dgm:constr type="h" for="ch" forName="accentShape_4" refType="h" fact="0.7499"/>
              <dgm:constr type="l" for="ch" forName="accentShape_3" refType="w" fact="0.5539"/>
              <dgm:constr type="t" for="ch" forName="accentShape_5" refType="h" fact="0.3332"/>
              <dgm:constr type="w" for="ch" forName="accentShape_5" refType="w" fact="0.1269"/>
              <dgm:constr type="h" for="ch" forName="accentShape_5" refType="h" fact="0.6666"/>
              <dgm:constr type="l" for="ch" forName="accentShape_2" refType="w" fact="0.6938"/>
              <dgm:constr type="t" for="ch" forName="accentShape_6" refType="h" fact="0.4165"/>
              <dgm:constr type="w" for="ch" forName="accentShape_6" refType="w" fact="0.1269"/>
              <dgm:constr type="h" for="ch" forName="accentShape_6" refType="h" fact="0.5833"/>
              <dgm:constr type="l" for="ch" forName="accentShape_1" refType="w" fact="0.8326"/>
              <dgm:constr type="t" for="ch" forName="accentShape_7" refType="h" fact="0.5"/>
              <dgm:constr type="w" for="ch" forName="accentShape_7" refType="w" fact="0.1269"/>
              <dgm:constr type="h" for="ch" forName="accentShape_7" refType="h" fact="0.5"/>
              <dgm:constr type="l" for="ch" forName="parentText_7" refType="w" fact="0.0888"/>
              <dgm:constr type="t" for="ch" forName="parentText_1" refType="h" fact="0"/>
              <dgm:constr type="w" for="ch" forName="parentText_1" refType="w" refFor="ch" refForName="accentShape_1" fact="0.26"/>
              <dgm:constr type="h" for="ch" forName="parentText_1" refType="h" refFor="ch" refForName="accentShape_1" fact="0.9"/>
              <dgm:constr type="l" for="ch" forName="parentText_6" refType="w" fact="0.2273"/>
              <dgm:constr type="t" for="ch" forName="parentText_2" refType="h" fact="0.0833"/>
              <dgm:constr type="w" for="ch" forName="parentText_2" refType="w" refFor="ch" refForName="accentShape_2" fact="0.26"/>
              <dgm:constr type="h" for="ch" forName="parentText_2" refType="h" refFor="ch" refForName="accentShape_2" fact="0.9"/>
              <dgm:constr type="l" for="ch" forName="parentText_5" refType="w" fact="0.36583"/>
              <dgm:constr type="t" for="ch" forName="parentText_3" refType="h" fact="0.1666"/>
              <dgm:constr type="w" for="ch" forName="parentText_3" refType="w" refFor="ch" refForName="accentShape_3" fact="0.26"/>
              <dgm:constr type="h" for="ch" forName="parentText_3" refType="h" refFor="ch" refForName="accentShape_3" fact="0.9"/>
              <dgm:constr type="l" for="ch" forName="parentText_4" refType="w" fact="0.5043"/>
              <dgm:constr type="t" for="ch" forName="parentText_4" refType="h" fact="0.2499"/>
              <dgm:constr type="w" for="ch" forName="parentText_4" refType="w" refFor="ch" refForName="accentShape_4" fact="0.26"/>
              <dgm:constr type="h" for="ch" forName="parentText_4" refType="h" refFor="ch" refForName="accentShape_4" fact="0.9"/>
              <dgm:constr type="l" for="ch" forName="parentText_3" refType="w" fact="0.6427"/>
              <dgm:constr type="t" for="ch" forName="parentText_5" refType="h" fact="0.3332"/>
              <dgm:constr type="w" for="ch" forName="parentText_5" refType="w" refFor="ch" refForName="accentShape_5" fact="0.26"/>
              <dgm:constr type="h" for="ch" forName="parentText_5" refType="h" refFor="ch" refForName="accentShape_5" fact="0.9"/>
              <dgm:constr type="l" for="ch" forName="parentText_2" refType="w" fact="0.78263"/>
              <dgm:constr type="t" for="ch" forName="parentText_6" refType="h" fact="0.4165"/>
              <dgm:constr type="w" for="ch" forName="parentText_6" refType="w" refFor="ch" refForName="accentShape_6" fact="0.26"/>
              <dgm:constr type="h" for="ch" forName="parentText_6" refType="h" refFor="ch" refForName="accentShape_6" fact="0.9"/>
              <dgm:constr type="l" for="ch" forName="parentText_1" refType="w" fact="0.92143"/>
              <dgm:constr type="t" for="ch" forName="parentText_7" refType="h" fact="0.5"/>
              <dgm:constr type="w" for="ch" forName="parentText_7" refType="w" refFor="ch" refForName="accentShape_7" fact="0.26"/>
              <dgm:constr type="h" for="ch" forName="parentText_7" refType="h" refFor="ch" refForName="accentShape_7" fact="0.9"/>
              <dgm:constr type="l" for="ch" forName="childText_7" refType="w" fact="0"/>
              <dgm:constr type="t" for="ch" forName="childText_1" refType="h" fact="0"/>
              <dgm:constr type="w" for="ch" forName="childText_1" refType="w" refFor="ch" refForName="accentShape_1" fact="0.7"/>
              <dgm:constr type="h" for="ch" forName="childText_1" refType="h" refFor="ch" refForName="accentShape_1"/>
              <dgm:constr type="l" for="ch" forName="childText_6" refType="w" fact="0.1385"/>
              <dgm:constr type="t" for="ch" forName="childText_2" refType="h" fact="0.0833"/>
              <dgm:constr type="w" for="ch" forName="childText_2" refType="w" refFor="ch" refForName="accentShape_2" fact="0.7"/>
              <dgm:constr type="h" for="ch" forName="childText_2" refType="h" refFor="ch" refForName="accentShape_2"/>
              <dgm:constr type="l" for="ch" forName="childText_5" refType="w" fact="0.277"/>
              <dgm:constr type="t" for="ch" forName="childText_3" refType="h" fact="0.1666"/>
              <dgm:constr type="w" for="ch" forName="childText_3" refType="w" refFor="ch" refForName="accentShape_3" fact="0.7"/>
              <dgm:constr type="h" for="ch" forName="childText_3" refType="h" refFor="ch" refForName="accentShape_3"/>
              <dgm:constr type="l" for="ch" forName="childText_4" refType="w" fact="0.4155"/>
              <dgm:constr type="t" for="ch" forName="childText_4" refType="h" fact="0.2499"/>
              <dgm:constr type="w" for="ch" forName="childText_4" refType="w" refFor="ch" refForName="accentShape_4" fact="0.7"/>
              <dgm:constr type="h" for="ch" forName="childText_4" refType="h" refFor="ch" refForName="accentShape_4"/>
              <dgm:constr type="l" for="ch" forName="childText_3" refType="w" fact="0.5539"/>
              <dgm:constr type="t" for="ch" forName="childText_5" refType="h" fact="0.3332"/>
              <dgm:constr type="w" for="ch" forName="childText_5" refType="w" refFor="ch" refForName="accentShape_5" fact="0.7"/>
              <dgm:constr type="h" for="ch" forName="childText_5" refType="h" refFor="ch" refForName="accentShape_5"/>
              <dgm:constr type="l" for="ch" forName="childText_2" refType="w" fact="0.6938"/>
              <dgm:constr type="t" for="ch" forName="childText_6" refType="h" fact="0.4165"/>
              <dgm:constr type="w" for="ch" forName="childText_6" refType="w" refFor="ch" refForName="accentShape_6" fact="0.7"/>
              <dgm:constr type="h" for="ch" forName="childText_6" refType="h" refFor="ch" refForName="accentShape_6"/>
              <dgm:constr type="l" for="ch" forName="childText_1" refType="w" fact="0.8326"/>
              <dgm:constr type="t" for="ch" forName="childText_7" refType="h" fact="0.5"/>
              <dgm:constr type="w" for="ch" forName="childText_7" refType="w" refFor="ch" refForName="accentShape_7" fact="0.7"/>
              <dgm:constr type="h" for="ch" forName="childText_7" refType="h" refFor="ch" refForName="accentShape_7"/>
            </dgm:constrLst>
          </dgm:else>
        </dgm:choose>
      </dgm:else>
    </dgm:choose>
    <dgm:forEach name="wrapper" axis="self" ptType="parTrans">
      <dgm:forEach name="accentRepeat" axis="self">
        <dgm:layoutNode name="imageRepeatNode" styleLbl="node1">
          <dgm:alg type="sp"/>
          <dgm:shape xmlns:r="http://schemas.openxmlformats.org/officeDocument/2006/relationships" type="rect" r:blip="" zOrderOff="-10">
            <dgm:adjLst/>
          </dgm:shape>
          <dgm:presOf axis="self"/>
        </dgm:layoutNode>
      </dgm:forEach>
    </dgm:forEach>
    <dgm:forEach name="Name30" axis="ch" ptType="node" cnt="1">
      <dgm:layoutNode name="parentText_1" styleLbl="node1">
        <dgm:varLst>
          <dgm:chMax val="1"/>
          <dgm:chPref val="1"/>
          <dgm:bulletEnabled val="1"/>
        </dgm:varLst>
        <dgm:alg type="tx">
          <dgm:param type="parTxLTRAlign" val="r"/>
          <dgm:param type="shpTxLTRAlignCh" val="r"/>
          <dgm:param type="txAnchorVertCh" val="mid"/>
          <dgm:param type="autoTxRot" val="grav"/>
        </dgm:alg>
        <dgm:shape xmlns:r="http://schemas.openxmlformats.org/officeDocument/2006/relationships" rot="-90" type="rect" r:blip="" hideGeom="1">
          <dgm:adjLst/>
        </dgm:shape>
        <dgm:presOf axis="self" ptType="node"/>
        <dgm:constrLst>
          <dgm:constr type="lMarg" refType="primFontSz" fact="0.3"/>
          <dgm:constr type="rMarg" refType="primFontSz" fact="0.45"/>
          <dgm:constr type="tMarg" refType="primFontSz" fact="0"/>
          <dgm:constr type="bMarg" refType="primFontSz" fact="0.1"/>
        </dgm:constrLst>
        <dgm:ruleLst>
          <dgm:rule type="primFontSz" val="5" fact="NaN" max="NaN"/>
        </dgm:ruleLst>
      </dgm:layoutNode>
      <dgm:layoutNode name="childText_1" styleLbl="node1">
        <dgm:varLst>
          <dgm:chMax val="0"/>
          <dgm:chPref val="0"/>
          <dgm:bulletEnabled val="1"/>
        </dgm:varLst>
        <dgm:alg type="tx">
          <dgm:param type="txAnchorVert" val="t"/>
          <dgm:param type="parTxLTRAlign" val="l"/>
        </dgm:alg>
        <dgm:shape xmlns:r="http://schemas.openxmlformats.org/officeDocument/2006/relationships" type="rect" r:blip="" hideGeom="1">
          <dgm:adjLst/>
        </dgm:shape>
        <dgm:presOf axis="des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Shape_1">
        <dgm:alg type="sp"/>
        <dgm:shape xmlns:r="http://schemas.openxmlformats.org/officeDocument/2006/relationships" r:blip="">
          <dgm:adjLst/>
        </dgm:shape>
        <dgm:presOf/>
        <dgm:constrLst/>
        <dgm:forEach name="Name31" ref="accentRepeat"/>
      </dgm:layoutNode>
    </dgm:forEach>
    <dgm:forEach name="Name32" axis="ch" ptType="node" st="2" cnt="1">
      <dgm:layoutNode name="parentText_2">
        <dgm:varLst>
          <dgm:chMax val="1"/>
          <dgm:chPref val="1"/>
          <dgm:bulletEnabled val="1"/>
        </dgm:varLst>
        <dgm:alg type="tx">
          <dgm:param type="parTxLTRAlign" val="r"/>
          <dgm:param type="shpTxLTRAlignCh" val="r"/>
          <dgm:param type="txAnchorVertCh" val="mid"/>
          <dgm:param type="autoTxRot" val="grav"/>
        </dgm:alg>
        <dgm:shape xmlns:r="http://schemas.openxmlformats.org/officeDocument/2006/relationships" rot="-90" type="rect" r:blip="" hideGeom="1">
          <dgm:adjLst/>
        </dgm:shape>
        <dgm:presOf axis="self" ptType="node"/>
        <dgm:constrLst>
          <dgm:constr type="lMarg" refType="primFontSz" fact="0.3"/>
          <dgm:constr type="rMarg" refType="primFontSz" fact="0.45"/>
          <dgm:constr type="tMarg" refType="primFontSz" fact="0"/>
          <dgm:constr type="bMarg" refType="primFontSz" fact="0.1"/>
        </dgm:constrLst>
        <dgm:ruleLst>
          <dgm:rule type="primFontSz" val="5" fact="NaN" max="NaN"/>
        </dgm:ruleLst>
      </dgm:layoutNode>
      <dgm:layoutNode name="childText_2">
        <dgm:varLst>
          <dgm:chMax val="0"/>
          <dgm:chPref val="0"/>
          <dgm:bulletEnabled val="1"/>
        </dgm:varLst>
        <dgm:alg type="tx">
          <dgm:param type="txAnchorVert" val="t"/>
          <dgm:param type="parTxLTRAlign" val="l"/>
        </dgm:alg>
        <dgm:shape xmlns:r="http://schemas.openxmlformats.org/officeDocument/2006/relationships" type="rect" r:blip="" hideGeom="1">
          <dgm:adjLst/>
        </dgm:shape>
        <dgm:presOf axis="des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Shape_2">
        <dgm:alg type="sp"/>
        <dgm:shape xmlns:r="http://schemas.openxmlformats.org/officeDocument/2006/relationships" r:blip="">
          <dgm:adjLst/>
        </dgm:shape>
        <dgm:presOf/>
        <dgm:constrLst/>
        <dgm:forEach name="Name33" ref="accentRepeat"/>
      </dgm:layoutNode>
    </dgm:forEach>
    <dgm:forEach name="Name34" axis="ch" ptType="node" st="3" cnt="1">
      <dgm:layoutNode name="parentText_3">
        <dgm:varLst>
          <dgm:chMax val="1"/>
          <dgm:chPref val="1"/>
          <dgm:bulletEnabled val="1"/>
        </dgm:varLst>
        <dgm:alg type="tx">
          <dgm:param type="parTxLTRAlign" val="r"/>
          <dgm:param type="shpTxLTRAlignCh" val="r"/>
          <dgm:param type="txAnchorVertCh" val="mid"/>
          <dgm:param type="autoTxRot" val="grav"/>
        </dgm:alg>
        <dgm:shape xmlns:r="http://schemas.openxmlformats.org/officeDocument/2006/relationships" rot="-90" type="rect" r:blip="" hideGeom="1">
          <dgm:adjLst/>
        </dgm:shape>
        <dgm:presOf axis="self" ptType="node"/>
        <dgm:constrLst>
          <dgm:constr type="lMarg" refType="primFontSz" fact="0.3"/>
          <dgm:constr type="rMarg" refType="primFontSz" fact="0.45"/>
          <dgm:constr type="tMarg" refType="primFontSz" fact="0"/>
          <dgm:constr type="bMarg" refType="primFontSz" fact="0.1"/>
        </dgm:constrLst>
        <dgm:ruleLst>
          <dgm:rule type="primFontSz" val="5" fact="NaN" max="NaN"/>
        </dgm:ruleLst>
      </dgm:layoutNode>
      <dgm:layoutNode name="childText_3">
        <dgm:varLst>
          <dgm:chMax val="0"/>
          <dgm:chPref val="0"/>
          <dgm:bulletEnabled val="1"/>
        </dgm:varLst>
        <dgm:alg type="tx">
          <dgm:param type="txAnchorVert" val="t"/>
          <dgm:param type="parTxLTRAlign" val="l"/>
        </dgm:alg>
        <dgm:shape xmlns:r="http://schemas.openxmlformats.org/officeDocument/2006/relationships" type="rect" r:blip="" hideGeom="1">
          <dgm:adjLst/>
        </dgm:shape>
        <dgm:presOf axis="des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Shape_3">
        <dgm:alg type="sp"/>
        <dgm:shape xmlns:r="http://schemas.openxmlformats.org/officeDocument/2006/relationships" r:blip="">
          <dgm:adjLst/>
        </dgm:shape>
        <dgm:presOf/>
        <dgm:constrLst/>
        <dgm:forEach name="Name35" ref="accentRepeat"/>
      </dgm:layoutNode>
    </dgm:forEach>
    <dgm:forEach name="Name36" axis="ch" ptType="node" st="4" cnt="1">
      <dgm:layoutNode name="parentText_4">
        <dgm:varLst>
          <dgm:chMax val="1"/>
          <dgm:chPref val="1"/>
          <dgm:bulletEnabled val="1"/>
        </dgm:varLst>
        <dgm:alg type="tx">
          <dgm:param type="parTxLTRAlign" val="r"/>
          <dgm:param type="shpTxLTRAlignCh" val="r"/>
          <dgm:param type="txAnchorVertCh" val="mid"/>
          <dgm:param type="autoTxRot" val="grav"/>
        </dgm:alg>
        <dgm:shape xmlns:r="http://schemas.openxmlformats.org/officeDocument/2006/relationships" rot="-90" type="rect" r:blip="" hideGeom="1">
          <dgm:adjLst/>
        </dgm:shape>
        <dgm:presOf axis="self" ptType="node"/>
        <dgm:constrLst>
          <dgm:constr type="lMarg" refType="primFontSz" fact="0.3"/>
          <dgm:constr type="rMarg" refType="primFontSz" fact="0.45"/>
          <dgm:constr type="tMarg" refType="primFontSz" fact="0"/>
          <dgm:constr type="bMarg" refType="primFontSz" fact="0.1"/>
        </dgm:constrLst>
        <dgm:ruleLst>
          <dgm:rule type="primFontSz" val="5" fact="NaN" max="NaN"/>
        </dgm:ruleLst>
      </dgm:layoutNode>
      <dgm:layoutNode name="childText_4">
        <dgm:varLst>
          <dgm:chMax val="0"/>
          <dgm:chPref val="0"/>
          <dgm:bulletEnabled val="1"/>
        </dgm:varLst>
        <dgm:alg type="tx">
          <dgm:param type="txAnchorVert" val="t"/>
          <dgm:param type="parTxLTRAlign" val="l"/>
        </dgm:alg>
        <dgm:shape xmlns:r="http://schemas.openxmlformats.org/officeDocument/2006/relationships" type="rect" r:blip="" hideGeom="1">
          <dgm:adjLst/>
        </dgm:shape>
        <dgm:presOf axis="des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Shape_4">
        <dgm:alg type="sp"/>
        <dgm:shape xmlns:r="http://schemas.openxmlformats.org/officeDocument/2006/relationships" r:blip="">
          <dgm:adjLst/>
        </dgm:shape>
        <dgm:presOf/>
        <dgm:constrLst/>
        <dgm:forEach name="Name37" ref="accentRepeat"/>
      </dgm:layoutNode>
    </dgm:forEach>
    <dgm:forEach name="Name38" axis="ch" ptType="node" st="5" cnt="1">
      <dgm:layoutNode name="parentText_5">
        <dgm:varLst>
          <dgm:chMax val="1"/>
          <dgm:chPref val="1"/>
          <dgm:bulletEnabled val="1"/>
        </dgm:varLst>
        <dgm:alg type="tx">
          <dgm:param type="parTxLTRAlign" val="r"/>
          <dgm:param type="shpTxLTRAlignCh" val="r"/>
          <dgm:param type="txAnchorVertCh" val="mid"/>
          <dgm:param type="autoTxRot" val="grav"/>
        </dgm:alg>
        <dgm:shape xmlns:r="http://schemas.openxmlformats.org/officeDocument/2006/relationships" rot="-90" type="rect" r:blip="" hideGeom="1">
          <dgm:adjLst/>
        </dgm:shape>
        <dgm:presOf axis="self" ptType="node"/>
        <dgm:constrLst>
          <dgm:constr type="lMarg" refType="primFontSz" fact="0.3"/>
          <dgm:constr type="rMarg" refType="primFontSz" fact="0.45"/>
          <dgm:constr type="tMarg" refType="primFontSz" fact="0"/>
          <dgm:constr type="bMarg" refType="primFontSz" fact="0.1"/>
        </dgm:constrLst>
        <dgm:ruleLst>
          <dgm:rule type="primFontSz" val="5" fact="NaN" max="NaN"/>
        </dgm:ruleLst>
      </dgm:layoutNode>
      <dgm:layoutNode name="childText_5">
        <dgm:varLst>
          <dgm:chMax val="0"/>
          <dgm:chPref val="0"/>
          <dgm:bulletEnabled val="1"/>
        </dgm:varLst>
        <dgm:alg type="tx">
          <dgm:param type="txAnchorVert" val="t"/>
          <dgm:param type="parTxLTRAlign" val="l"/>
        </dgm:alg>
        <dgm:shape xmlns:r="http://schemas.openxmlformats.org/officeDocument/2006/relationships" type="rect" r:blip="" hideGeom="1">
          <dgm:adjLst/>
        </dgm:shape>
        <dgm:presOf axis="des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Shape_5">
        <dgm:alg type="sp"/>
        <dgm:shape xmlns:r="http://schemas.openxmlformats.org/officeDocument/2006/relationships" r:blip="">
          <dgm:adjLst/>
        </dgm:shape>
        <dgm:presOf/>
        <dgm:constrLst/>
        <dgm:forEach name="Name39" ref="accentRepeat"/>
      </dgm:layoutNode>
    </dgm:forEach>
    <dgm:forEach name="Name40" axis="ch" ptType="node" st="6" cnt="1">
      <dgm:layoutNode name="parentText_6">
        <dgm:varLst>
          <dgm:chMax val="1"/>
          <dgm:chPref val="1"/>
          <dgm:bulletEnabled val="1"/>
        </dgm:varLst>
        <dgm:alg type="tx">
          <dgm:param type="parTxLTRAlign" val="r"/>
          <dgm:param type="shpTxLTRAlignCh" val="r"/>
          <dgm:param type="txAnchorVertCh" val="mid"/>
          <dgm:param type="autoTxRot" val="grav"/>
        </dgm:alg>
        <dgm:shape xmlns:r="http://schemas.openxmlformats.org/officeDocument/2006/relationships" rot="-90" type="rect" r:blip="" hideGeom="1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"/>
          <dgm:constr type="bMarg" refType="primFontSz" fact="0.1"/>
        </dgm:constrLst>
        <dgm:ruleLst>
          <dgm:rule type="primFontSz" val="5" fact="NaN" max="NaN"/>
        </dgm:ruleLst>
      </dgm:layoutNode>
      <dgm:layoutNode name="childText_6">
        <dgm:varLst>
          <dgm:chMax val="0"/>
          <dgm:chPref val="0"/>
          <dgm:bulletEnabled val="1"/>
        </dgm:varLst>
        <dgm:alg type="tx">
          <dgm:param type="txAnchorVert" val="t"/>
          <dgm:param type="parTxLTRAlign" val="l"/>
        </dgm:alg>
        <dgm:shape xmlns:r="http://schemas.openxmlformats.org/officeDocument/2006/relationships" type="rect" r:blip="" hideGeom="1">
          <dgm:adjLst/>
        </dgm:shape>
        <dgm:presOf axis="des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Shape_6">
        <dgm:alg type="sp"/>
        <dgm:shape xmlns:r="http://schemas.openxmlformats.org/officeDocument/2006/relationships" r:blip="">
          <dgm:adjLst/>
        </dgm:shape>
        <dgm:presOf/>
        <dgm:constrLst/>
        <dgm:forEach name="Name41" ref="accentRepeat"/>
      </dgm:layoutNode>
    </dgm:forEach>
    <dgm:forEach name="Name42" axis="ch" ptType="node" st="7" cnt="1">
      <dgm:layoutNode name="parentText_7">
        <dgm:varLst>
          <dgm:chMax val="1"/>
          <dgm:chPref val="1"/>
          <dgm:bulletEnabled val="1"/>
        </dgm:varLst>
        <dgm:alg type="tx">
          <dgm:param type="parTxLTRAlign" val="r"/>
          <dgm:param type="shpTxLTRAlignCh" val="r"/>
          <dgm:param type="txAnchorVertCh" val="mid"/>
          <dgm:param type="autoTxRot" val="grav"/>
        </dgm:alg>
        <dgm:shape xmlns:r="http://schemas.openxmlformats.org/officeDocument/2006/relationships" rot="-90" type="rect" r:blip="" hideGeom="1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"/>
          <dgm:constr type="bMarg" refType="primFontSz" fact="0.1"/>
        </dgm:constrLst>
        <dgm:ruleLst>
          <dgm:rule type="primFontSz" val="5" fact="NaN" max="NaN"/>
        </dgm:ruleLst>
      </dgm:layoutNode>
      <dgm:layoutNode name="childText_7">
        <dgm:varLst>
          <dgm:chMax val="0"/>
          <dgm:chPref val="0"/>
          <dgm:bulletEnabled val="1"/>
        </dgm:varLst>
        <dgm:alg type="tx">
          <dgm:param type="txAnchorVert" val="t"/>
          <dgm:param type="parTxLTRAlign" val="l"/>
        </dgm:alg>
        <dgm:shape xmlns:r="http://schemas.openxmlformats.org/officeDocument/2006/relationships" type="rect" r:blip="" hideGeom="1">
          <dgm:adjLst/>
        </dgm:shape>
        <dgm:presOf axis="des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Shape_7">
        <dgm:alg type="sp"/>
        <dgm:shape xmlns:r="http://schemas.openxmlformats.org/officeDocument/2006/relationships" r:blip="">
          <dgm:adjLst/>
        </dgm:shape>
        <dgm:presOf/>
        <dgm:constrLst/>
        <dgm:forEach name="Name43" ref="accentRepeat"/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List3">
  <dgm:title val=""/>
  <dgm:desc val=""/>
  <dgm:catLst>
    <dgm:cat type="list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5" srcId="0" destId="1" srcOrd="0" destOrd="0"/>
        <dgm:cxn modelId="6" srcId="1" destId="2" srcOrd="0" destOrd="0"/>
        <dgm:cxn modelId="7" srcId="1" destId="3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6" srcId="0" destId="1" srcOrd="0" destOrd="0"/>
        <dgm:cxn modelId="7" srcId="1" destId="2" srcOrd="0" destOrd="0"/>
        <dgm:cxn modelId="8" srcId="1" destId="3" srcOrd="1" destOrd="0"/>
        <dgm:cxn modelId="9" srcId="1" destId="4" srcOrd="2" destOrd="0"/>
        <dgm:cxn modelId="10" srcId="1" destId="5" srcOrd="3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roof" refType="w"/>
      <dgm:constr type="h" for="ch" forName="roof" refType="h" fact="0.3"/>
      <dgm:constr type="primFontSz" for="ch" forName="roof" val="65"/>
      <dgm:constr type="w" for="ch" forName="pillars" refType="w"/>
      <dgm:constr type="h" for="ch" forName="pillars" refType="h" fact="0.63"/>
      <dgm:constr type="t" for="ch" forName="pillars" refType="h" fact="0.3"/>
      <dgm:constr type="primFontSz" for="des" forName="pillar1" val="65"/>
      <dgm:constr type="primFontSz" for="des" forName="pillarX" refType="primFontSz" refFor="des" refForName="pillar1" op="equ"/>
      <dgm:constr type="w" for="ch" forName="base" refType="w"/>
      <dgm:constr type="h" for="ch" forName="base" refType="h" fact="0.07"/>
      <dgm:constr type="t" for="ch" forName="base" refType="h" fact="0.93"/>
    </dgm:constrLst>
    <dgm:ruleLst/>
    <dgm:forEach name="Name0" axis="ch" ptType="node" cnt="1">
      <dgm:layoutNode name="roof" styleLbl="dkBgShp">
        <dgm:alg type="tx"/>
        <dgm:shape xmlns:r="http://schemas.openxmlformats.org/officeDocument/2006/relationships" type="rect" r:blip="">
          <dgm:adjLst/>
        </dgm:shape>
        <dgm:presOf axis="self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pillars" styleLbl="node1">
        <dgm:choose name="Name1">
          <dgm:if name="Name2" func="var" arg="dir" op="equ" val="norm">
            <dgm:alg type="lin">
              <dgm:param type="linDir" val="fromL"/>
            </dgm:alg>
          </dgm:if>
          <dgm:else name="Name3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illar1" refType="w"/>
          <dgm:constr type="h" for="ch" forName="pillar1" refType="h"/>
          <dgm:constr type="w" for="ch" forName="pillarX" refType="w"/>
          <dgm:constr type="h" for="ch" forName="pillarX" refType="h"/>
        </dgm:constrLst>
        <dgm:ruleLst/>
        <dgm:layoutNode name="pillar1" styleLbl="node1">
          <dgm:varLst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forEach name="Name4" axis="ch" ptType="node" st="2">
          <dgm:layoutNode name="pillarX" styleLbl="node1">
            <dgm:varLst>
              <dgm:bulletEnabled val="1"/>
            </dgm:varLst>
            <dgm:alg type="tx"/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forEach>
      </dgm:layoutNode>
      <dgm:layoutNode name="base" styleLbl="dkBgShp">
        <dgm:alg type="sp"/>
        <dgm:shape xmlns:r="http://schemas.openxmlformats.org/officeDocument/2006/relationships" type="rect" r:blip="">
          <dgm:adjLst/>
        </dgm:shape>
        <dgm:presOf/>
        <dgm:constrLst/>
        <dgm:ruleLst/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Process7">
  <dgm:title val=""/>
  <dgm:desc val=""/>
  <dgm:catLst>
    <dgm:cat type="process" pri="21000"/>
    <dgm:cat type="lis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ch" forName="hSp" refType="w" refFor="ch" refForName="compositeNode" fact="-0.035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-0.08"/>
      <dgm:constr type="primFontSz" for="des" forName="parentNode" op="equ"/>
      <dgm:constr type="primFontSz" for="des" forName="childNode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hoose name="Name5">
          <dgm:if name="Name6" func="var" arg="dir" op="equ" val="norm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l" for="ch" forName="bgRect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l" for="ch" forName="parentNode"/>
              <dgm:constr type="r" for="ch" forName="childNode" refType="r" refFor="ch" refForName="bgRect" fact="0.945"/>
              <dgm:constr type="h" for="ch" forName="childNode" refType="h" refFor="ch" refForName="bgRect" op="equ"/>
              <dgm:constr type="t" for="ch" forName="childNode"/>
              <dgm:constr type="l" for="ch" forName="childNode" refType="r" refFor="ch" refForName="parentNode"/>
            </dgm:constrLst>
          </dgm:if>
          <dgm:else name="Name7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r" for="ch" forName="bgRect" refType="w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r" for="ch" forName="parentNode" refType="w"/>
              <dgm:constr type="h" for="ch" forName="childNode" refType="h" refFor="ch" refForName="bgRect"/>
              <dgm:constr type="t" for="ch" forName="childNode"/>
              <dgm:constr type="r" for="ch" forName="childNode" refType="l" refFor="ch" refForName="parentNode"/>
              <dgm:constr type="l" for="ch" forName="childNode" refType="w" refFor="ch" refForName="bgRect" fact="0.055"/>
            </dgm:constrLst>
          </dgm:else>
        </dgm:choose>
        <dgm:ruleLst>
          <dgm:rule type="w" for="ch" forName="childNode" val="NaN" fact="NaN" max="30"/>
        </dgm:ruleLst>
        <dgm:layoutNode name="bgRect" styleLbl="node1">
          <dgm:alg type="sp"/>
          <dgm:shape xmlns:r="http://schemas.openxmlformats.org/officeDocument/2006/relationships" type="roundRect" r:blip="" zOrderOff="-1">
            <dgm:adjLst>
              <dgm:adj idx="1" val="0.05"/>
            </dgm:adjLst>
          </dgm:shape>
          <dgm:presOf axis="self"/>
          <dgm:constrLst/>
          <dgm:ruleLst/>
        </dgm:layoutNode>
        <dgm:layoutNode name="parentNode" styleLbl="node1">
          <dgm:varLst>
            <dgm:chMax val="0"/>
            <dgm:bulletEnabled val="1"/>
          </dgm:varLst>
          <dgm:presOf axis="self"/>
          <dgm:choose name="Name8">
            <dgm:if name="Name9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 hideGeom="1">
                <dgm:adjLst/>
              </dgm:shape>
              <dgm:constrLst>
                <dgm:constr type="primFontSz" val="65"/>
                <dgm:constr type="lMarg"/>
                <dgm:constr type="rMarg" refType="primFontSz" fact="0.35"/>
                <dgm:constr type="tMarg" refType="primFontSz" fact="0.27"/>
                <dgm:constr type="bMarg"/>
              </dgm:constrLst>
            </dgm:if>
            <dgm:else name="Name10">
              <dgm:alg type="tx">
                <dgm:param type="autoTxRot" val="grav"/>
                <dgm:param type="txAnchorVert" val="t"/>
                <dgm:param type="parTxLTRAlign" val="l"/>
                <dgm:param type="parTxRTLAlign" val="l"/>
              </dgm:alg>
              <dgm:shape xmlns:r="http://schemas.openxmlformats.org/officeDocument/2006/relationships" rot="90" type="rect" r:blip="" hideGeom="1">
                <dgm:adjLst/>
              </dgm:shape>
              <dgm:constrLst>
                <dgm:constr type="primFontSz" val="65"/>
                <dgm:constr type="lMarg" refType="primFontSz" fact="0.35"/>
                <dgm:constr type="rMarg"/>
                <dgm:constr type="tMarg" refType="primFontSz" fact="0.27"/>
                <dgm:constr type="bMarg"/>
              </dgm:constrLst>
            </dgm:else>
          </dgm:choose>
          <dgm:ruleLst>
            <dgm:rule type="primFontSz" val="5" fact="NaN" max="NaN"/>
          </dgm:ruleLst>
        </dgm:layoutNode>
        <dgm:choose name="Name11">
          <dgm:if name="Name12" axis="ch" ptType="node" func="cnt" op="gte" val="1">
            <dgm:layoutNode name="childNode" styleLbl="node1" moveWith="bgRect">
              <dgm:varLst>
                <dgm:bulletEnabled val="1"/>
              </dgm:varLst>
              <dgm:alg type="tx">
                <dgm:param type="parTxLTRAlign" val="l"/>
                <dgm:param type="parTxRTLAlign" val="r"/>
                <dgm:param type="txAnchorVert" val="t"/>
              </dgm:alg>
              <dgm:shape xmlns:r="http://schemas.openxmlformats.org/officeDocument/2006/relationships" type="rect" r:blip="" hideGeom="1">
                <dgm:adjLst/>
              </dgm:shape>
              <dgm:presOf axis="des" ptType="node"/>
              <dgm:constrLst>
                <dgm:constr type="primFontSz" val="65"/>
                <dgm:constr type="lMarg"/>
                <dgm:constr type="bMarg"/>
                <dgm:constr type="tMarg" refType="primFontSz" fact="0.27"/>
                <dgm:constr type="rMarg"/>
              </dgm:constrLst>
              <dgm:ruleLst>
                <dgm:rule type="prim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h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vProcSp" moveWith="bgRec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vSp1" refType="w"/>
            <dgm:constr type="w" for="ch" forName="simulatedConn" refType="w"/>
            <dgm:constr type="w" for="ch" forName="vSp2" refType="w"/>
          </dgm:constrLst>
          <dgm:ruleLst/>
          <dgm:layoutNode name="vSp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imulatedConn" styleLbl="solidFgAcc1">
            <dgm:alg type="sp"/>
            <dgm:choose name="Name15">
              <dgm:if name="Name16" func="var" arg="dir" op="equ" val="norm">
                <dgm:shape xmlns:r="http://schemas.openxmlformats.org/officeDocument/2006/relationships" rot="90" type="flowChartExtract" r:blip="">
                  <dgm:adjLst/>
                </dgm:shape>
              </dgm:if>
              <dgm:else name="Name17">
                <dgm:shape xmlns:r="http://schemas.openxmlformats.org/officeDocument/2006/relationships" rot="-90" type="flowChartExtract" r:blip="">
                  <dgm:adjLst/>
                </dgm:shape>
              </dgm:else>
            </dgm:choose>
            <dgm:presOf/>
            <dgm:constrLst/>
            <dgm:ruleLst/>
          </dgm:layoutNode>
          <dgm:layoutNode name="vSp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Process7">
  <dgm:title val=""/>
  <dgm:desc val=""/>
  <dgm:catLst>
    <dgm:cat type="process" pri="21000"/>
    <dgm:cat type="lis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ch" forName="hSp" refType="w" refFor="ch" refForName="compositeNode" fact="-0.035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-0.08"/>
      <dgm:constr type="primFontSz" for="des" forName="parentNode" op="equ"/>
      <dgm:constr type="primFontSz" for="des" forName="childNode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hoose name="Name5">
          <dgm:if name="Name6" func="var" arg="dir" op="equ" val="norm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l" for="ch" forName="bgRect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l" for="ch" forName="parentNode"/>
              <dgm:constr type="r" for="ch" forName="childNode" refType="r" refFor="ch" refForName="bgRect" fact="0.945"/>
              <dgm:constr type="h" for="ch" forName="childNode" refType="h" refFor="ch" refForName="bgRect" op="equ"/>
              <dgm:constr type="t" for="ch" forName="childNode"/>
              <dgm:constr type="l" for="ch" forName="childNode" refType="r" refFor="ch" refForName="parentNode"/>
            </dgm:constrLst>
          </dgm:if>
          <dgm:else name="Name7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r" for="ch" forName="bgRect" refType="w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r" for="ch" forName="parentNode" refType="w"/>
              <dgm:constr type="h" for="ch" forName="childNode" refType="h" refFor="ch" refForName="bgRect"/>
              <dgm:constr type="t" for="ch" forName="childNode"/>
              <dgm:constr type="r" for="ch" forName="childNode" refType="l" refFor="ch" refForName="parentNode"/>
              <dgm:constr type="l" for="ch" forName="childNode" refType="w" refFor="ch" refForName="bgRect" fact="0.055"/>
            </dgm:constrLst>
          </dgm:else>
        </dgm:choose>
        <dgm:ruleLst>
          <dgm:rule type="w" for="ch" forName="childNode" val="NaN" fact="NaN" max="30"/>
        </dgm:ruleLst>
        <dgm:layoutNode name="bgRect" styleLbl="node1">
          <dgm:alg type="sp"/>
          <dgm:shape xmlns:r="http://schemas.openxmlformats.org/officeDocument/2006/relationships" type="roundRect" r:blip="" zOrderOff="-1">
            <dgm:adjLst>
              <dgm:adj idx="1" val="0.05"/>
            </dgm:adjLst>
          </dgm:shape>
          <dgm:presOf axis="self"/>
          <dgm:constrLst/>
          <dgm:ruleLst/>
        </dgm:layoutNode>
        <dgm:layoutNode name="parentNode" styleLbl="node1">
          <dgm:varLst>
            <dgm:chMax val="0"/>
            <dgm:bulletEnabled val="1"/>
          </dgm:varLst>
          <dgm:presOf axis="self"/>
          <dgm:choose name="Name8">
            <dgm:if name="Name9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 hideGeom="1">
                <dgm:adjLst/>
              </dgm:shape>
              <dgm:constrLst>
                <dgm:constr type="primFontSz" val="65"/>
                <dgm:constr type="lMarg"/>
                <dgm:constr type="rMarg" refType="primFontSz" fact="0.35"/>
                <dgm:constr type="tMarg" refType="primFontSz" fact="0.27"/>
                <dgm:constr type="bMarg"/>
              </dgm:constrLst>
            </dgm:if>
            <dgm:else name="Name10">
              <dgm:alg type="tx">
                <dgm:param type="autoTxRot" val="grav"/>
                <dgm:param type="txAnchorVert" val="t"/>
                <dgm:param type="parTxLTRAlign" val="l"/>
                <dgm:param type="parTxRTLAlign" val="l"/>
              </dgm:alg>
              <dgm:shape xmlns:r="http://schemas.openxmlformats.org/officeDocument/2006/relationships" rot="90" type="rect" r:blip="" hideGeom="1">
                <dgm:adjLst/>
              </dgm:shape>
              <dgm:constrLst>
                <dgm:constr type="primFontSz" val="65"/>
                <dgm:constr type="lMarg" refType="primFontSz" fact="0.35"/>
                <dgm:constr type="rMarg"/>
                <dgm:constr type="tMarg" refType="primFontSz" fact="0.27"/>
                <dgm:constr type="bMarg"/>
              </dgm:constrLst>
            </dgm:else>
          </dgm:choose>
          <dgm:ruleLst>
            <dgm:rule type="primFontSz" val="5" fact="NaN" max="NaN"/>
          </dgm:ruleLst>
        </dgm:layoutNode>
        <dgm:choose name="Name11">
          <dgm:if name="Name12" axis="ch" ptType="node" func="cnt" op="gte" val="1">
            <dgm:layoutNode name="childNode" styleLbl="node1" moveWith="bgRect">
              <dgm:varLst>
                <dgm:bulletEnabled val="1"/>
              </dgm:varLst>
              <dgm:alg type="tx">
                <dgm:param type="parTxLTRAlign" val="l"/>
                <dgm:param type="parTxRTLAlign" val="r"/>
                <dgm:param type="txAnchorVert" val="t"/>
              </dgm:alg>
              <dgm:shape xmlns:r="http://schemas.openxmlformats.org/officeDocument/2006/relationships" type="rect" r:blip="" hideGeom="1">
                <dgm:adjLst/>
              </dgm:shape>
              <dgm:presOf axis="des" ptType="node"/>
              <dgm:constrLst>
                <dgm:constr type="primFontSz" val="65"/>
                <dgm:constr type="lMarg"/>
                <dgm:constr type="bMarg"/>
                <dgm:constr type="tMarg" refType="primFontSz" fact="0.27"/>
                <dgm:constr type="rMarg"/>
              </dgm:constrLst>
              <dgm:ruleLst>
                <dgm:rule type="prim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h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vProcSp" moveWith="bgRec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vSp1" refType="w"/>
            <dgm:constr type="w" for="ch" forName="simulatedConn" refType="w"/>
            <dgm:constr type="w" for="ch" forName="vSp2" refType="w"/>
          </dgm:constrLst>
          <dgm:ruleLst/>
          <dgm:layoutNode name="vSp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imulatedConn" styleLbl="solidFgAcc1">
            <dgm:alg type="sp"/>
            <dgm:choose name="Name15">
              <dgm:if name="Name16" func="var" arg="dir" op="equ" val="norm">
                <dgm:shape xmlns:r="http://schemas.openxmlformats.org/officeDocument/2006/relationships" rot="90" type="flowChartExtract" r:blip="">
                  <dgm:adjLst/>
                </dgm:shape>
              </dgm:if>
              <dgm:else name="Name17">
                <dgm:shape xmlns:r="http://schemas.openxmlformats.org/officeDocument/2006/relationships" rot="-90" type="flowChartExtract" r:blip="">
                  <dgm:adjLst/>
                </dgm:shape>
              </dgm:else>
            </dgm:choose>
            <dgm:presOf/>
            <dgm:constrLst/>
            <dgm:ruleLst/>
          </dgm:layoutNode>
          <dgm:layoutNode name="vSp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1dc1efb349b_0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1dc1efb349b_0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1dc1efb349b_0_80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6" name="Google Shape;506;g1dc1efb349b_0_8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390080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1dc1efb349b_0_80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6" name="Google Shape;506;g1dc1efb349b_0_8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965157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1dc1efb349b_0_80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6" name="Google Shape;506;g1dc1efb349b_0_8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673597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1dc1efb349b_0_80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6" name="Google Shape;506;g1dc1efb349b_0_8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911660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1dc1efb349b_0_80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6" name="Google Shape;506;g1dc1efb349b_0_8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576421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1dc1efb349b_0_80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6" name="Google Shape;506;g1dc1efb349b_0_8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162346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1dc1efb349b_0_80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6" name="Google Shape;506;g1dc1efb349b_0_8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209389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1dc1efb349b_0_80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6" name="Google Shape;506;g1dc1efb349b_0_8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529005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1dc1efb349b_0_80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6" name="Google Shape;506;g1dc1efb349b_0_8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7814382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1dc1efb349b_0_12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1dc1efb349b_0_12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22437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1dc1efb349b_0_6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g1dc1efb349b_0_6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6308780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1dc1efb349b_0_80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6" name="Google Shape;506;g1dc1efb349b_0_8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5313073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g20455613b64_18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4" name="Google Shape;724;g20455613b64_18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1dc1efb349b_0_6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g1dc1efb349b_0_6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263900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1dc1efb349b_0_12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1dc1efb349b_0_12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99213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1dc1efb349b_0_6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g1dc1efb349b_0_6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269713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1dc1efb349b_0_6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g1dc1efb349b_0_6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951601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1dc1efb349b_0_6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g1dc1efb349b_0_6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795358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1dc1efb349b_0_6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g1dc1efb349b_0_6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786687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1dc1efb349b_0_6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g1dc1efb349b_0_6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670733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31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4" name="Google Shape;124;p3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5" name="Google Shape;125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4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">
  <p:cSld name="TITLE_AND_BODY_1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42"/>
          <p:cNvSpPr txBox="1">
            <a:spLocks noGrp="1"/>
          </p:cNvSpPr>
          <p:nvPr>
            <p:ph type="title"/>
          </p:nvPr>
        </p:nvSpPr>
        <p:spPr>
          <a:xfrm>
            <a:off x="452438" y="404812"/>
            <a:ext cx="8239200" cy="53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2pPr>
            <a:lvl3pPr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3pPr>
            <a:lvl4pPr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4pPr>
            <a:lvl5pPr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5pPr>
            <a:lvl6pPr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6pPr>
            <a:lvl7pPr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7pPr>
            <a:lvl8pPr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8pPr>
            <a:lvl9pPr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165" name="Google Shape;165;p42"/>
          <p:cNvSpPr txBox="1">
            <a:spLocks noGrp="1"/>
          </p:cNvSpPr>
          <p:nvPr>
            <p:ph type="body" idx="1"/>
          </p:nvPr>
        </p:nvSpPr>
        <p:spPr>
          <a:xfrm>
            <a:off x="452438" y="889861"/>
            <a:ext cx="8239200" cy="35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21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6" name="Google Shape;166;p42"/>
          <p:cNvSpPr txBox="1">
            <a:spLocks noGrp="1"/>
          </p:cNvSpPr>
          <p:nvPr>
            <p:ph type="body" idx="2"/>
          </p:nvPr>
        </p:nvSpPr>
        <p:spPr>
          <a:xfrm>
            <a:off x="452438" y="1593189"/>
            <a:ext cx="8239200" cy="30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marR="0" lvl="0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7" name="Google Shape;167;p42"/>
          <p:cNvSpPr txBox="1">
            <a:spLocks noGrp="1"/>
          </p:cNvSpPr>
          <p:nvPr>
            <p:ph type="sldNum" idx="12"/>
          </p:nvPr>
        </p:nvSpPr>
        <p:spPr>
          <a:xfrm>
            <a:off x="4500563" y="4527759"/>
            <a:ext cx="138300" cy="2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ite">
  <p:cSld name="White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43" descr="image20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6970" y="102301"/>
            <a:ext cx="454574" cy="2482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 1">
  <p:cSld name="TITLE_AND_BODY_2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44"/>
          <p:cNvSpPr txBox="1">
            <a:spLocks noGrp="1"/>
          </p:cNvSpPr>
          <p:nvPr>
            <p:ph type="title"/>
          </p:nvPr>
        </p:nvSpPr>
        <p:spPr>
          <a:xfrm>
            <a:off x="452438" y="404812"/>
            <a:ext cx="8239200" cy="53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2pPr>
            <a:lvl3pPr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3pPr>
            <a:lvl4pPr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4pPr>
            <a:lvl5pPr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5pPr>
            <a:lvl6pPr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6pPr>
            <a:lvl7pPr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7pPr>
            <a:lvl8pPr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8pPr>
            <a:lvl9pPr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172" name="Google Shape;172;p44"/>
          <p:cNvSpPr txBox="1">
            <a:spLocks noGrp="1"/>
          </p:cNvSpPr>
          <p:nvPr>
            <p:ph type="body" idx="1"/>
          </p:nvPr>
        </p:nvSpPr>
        <p:spPr>
          <a:xfrm>
            <a:off x="452438" y="889861"/>
            <a:ext cx="8239200" cy="35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21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3" name="Google Shape;173;p44"/>
          <p:cNvSpPr txBox="1">
            <a:spLocks noGrp="1"/>
          </p:cNvSpPr>
          <p:nvPr>
            <p:ph type="body" idx="2"/>
          </p:nvPr>
        </p:nvSpPr>
        <p:spPr>
          <a:xfrm>
            <a:off x="452438" y="1593189"/>
            <a:ext cx="8239200" cy="30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marR="0" lvl="0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4" name="Google Shape;174;p44"/>
          <p:cNvSpPr txBox="1">
            <a:spLocks noGrp="1"/>
          </p:cNvSpPr>
          <p:nvPr>
            <p:ph type="sldNum" idx="12"/>
          </p:nvPr>
        </p:nvSpPr>
        <p:spPr>
          <a:xfrm>
            <a:off x="4500563" y="4527759"/>
            <a:ext cx="138300" cy="2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 2">
  <p:cSld name="TITLE_AND_BODY_3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45"/>
          <p:cNvSpPr txBox="1">
            <a:spLocks noGrp="1"/>
          </p:cNvSpPr>
          <p:nvPr>
            <p:ph type="title"/>
          </p:nvPr>
        </p:nvSpPr>
        <p:spPr>
          <a:xfrm>
            <a:off x="452438" y="404812"/>
            <a:ext cx="8239200" cy="53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2pPr>
            <a:lvl3pPr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3pPr>
            <a:lvl4pPr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4pPr>
            <a:lvl5pPr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5pPr>
            <a:lvl6pPr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6pPr>
            <a:lvl7pPr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7pPr>
            <a:lvl8pPr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8pPr>
            <a:lvl9pPr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177" name="Google Shape;177;p45"/>
          <p:cNvSpPr txBox="1">
            <a:spLocks noGrp="1"/>
          </p:cNvSpPr>
          <p:nvPr>
            <p:ph type="body" idx="1"/>
          </p:nvPr>
        </p:nvSpPr>
        <p:spPr>
          <a:xfrm>
            <a:off x="452438" y="889861"/>
            <a:ext cx="8239200" cy="35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21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8" name="Google Shape;178;p45"/>
          <p:cNvSpPr txBox="1">
            <a:spLocks noGrp="1"/>
          </p:cNvSpPr>
          <p:nvPr>
            <p:ph type="body" idx="2"/>
          </p:nvPr>
        </p:nvSpPr>
        <p:spPr>
          <a:xfrm>
            <a:off x="452438" y="1593189"/>
            <a:ext cx="8239200" cy="30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marR="0" lvl="0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9" name="Google Shape;179;p45"/>
          <p:cNvSpPr txBox="1">
            <a:spLocks noGrp="1"/>
          </p:cNvSpPr>
          <p:nvPr>
            <p:ph type="sldNum" idx="12"/>
          </p:nvPr>
        </p:nvSpPr>
        <p:spPr>
          <a:xfrm>
            <a:off x="4500563" y="4527759"/>
            <a:ext cx="138300" cy="2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 3">
  <p:cSld name="TITLE_AND_BODY_4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46"/>
          <p:cNvSpPr txBox="1">
            <a:spLocks noGrp="1"/>
          </p:cNvSpPr>
          <p:nvPr>
            <p:ph type="title"/>
          </p:nvPr>
        </p:nvSpPr>
        <p:spPr>
          <a:xfrm>
            <a:off x="452438" y="404812"/>
            <a:ext cx="8239200" cy="53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2pPr>
            <a:lvl3pPr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3pPr>
            <a:lvl4pPr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4pPr>
            <a:lvl5pPr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5pPr>
            <a:lvl6pPr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6pPr>
            <a:lvl7pPr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7pPr>
            <a:lvl8pPr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8pPr>
            <a:lvl9pPr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182" name="Google Shape;182;p46"/>
          <p:cNvSpPr txBox="1">
            <a:spLocks noGrp="1"/>
          </p:cNvSpPr>
          <p:nvPr>
            <p:ph type="body" idx="1"/>
          </p:nvPr>
        </p:nvSpPr>
        <p:spPr>
          <a:xfrm>
            <a:off x="452438" y="889861"/>
            <a:ext cx="8239200" cy="35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21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3" name="Google Shape;183;p46"/>
          <p:cNvSpPr txBox="1">
            <a:spLocks noGrp="1"/>
          </p:cNvSpPr>
          <p:nvPr>
            <p:ph type="body" idx="2"/>
          </p:nvPr>
        </p:nvSpPr>
        <p:spPr>
          <a:xfrm>
            <a:off x="452438" y="1593189"/>
            <a:ext cx="8239200" cy="30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marR="0" lvl="0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4" name="Google Shape;184;p46"/>
          <p:cNvSpPr txBox="1">
            <a:spLocks noGrp="1"/>
          </p:cNvSpPr>
          <p:nvPr>
            <p:ph type="sldNum" idx="12"/>
          </p:nvPr>
        </p:nvSpPr>
        <p:spPr>
          <a:xfrm>
            <a:off x="4500563" y="4527759"/>
            <a:ext cx="138300" cy="2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 4">
  <p:cSld name="TITLE_AND_BODY_5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47"/>
          <p:cNvSpPr txBox="1">
            <a:spLocks noGrp="1"/>
          </p:cNvSpPr>
          <p:nvPr>
            <p:ph type="title"/>
          </p:nvPr>
        </p:nvSpPr>
        <p:spPr>
          <a:xfrm>
            <a:off x="452438" y="404812"/>
            <a:ext cx="8239200" cy="53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2pPr>
            <a:lvl3pPr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3pPr>
            <a:lvl4pPr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4pPr>
            <a:lvl5pPr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5pPr>
            <a:lvl6pPr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6pPr>
            <a:lvl7pPr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7pPr>
            <a:lvl8pPr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8pPr>
            <a:lvl9pPr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187" name="Google Shape;187;p47"/>
          <p:cNvSpPr txBox="1">
            <a:spLocks noGrp="1"/>
          </p:cNvSpPr>
          <p:nvPr>
            <p:ph type="body" idx="1"/>
          </p:nvPr>
        </p:nvSpPr>
        <p:spPr>
          <a:xfrm>
            <a:off x="452438" y="889861"/>
            <a:ext cx="8239200" cy="35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21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8" name="Google Shape;188;p47"/>
          <p:cNvSpPr txBox="1">
            <a:spLocks noGrp="1"/>
          </p:cNvSpPr>
          <p:nvPr>
            <p:ph type="body" idx="2"/>
          </p:nvPr>
        </p:nvSpPr>
        <p:spPr>
          <a:xfrm>
            <a:off x="452438" y="1593189"/>
            <a:ext cx="8239200" cy="30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marR="0" lvl="0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9" name="Google Shape;189;p47"/>
          <p:cNvSpPr txBox="1">
            <a:spLocks noGrp="1"/>
          </p:cNvSpPr>
          <p:nvPr>
            <p:ph type="sldNum" idx="12"/>
          </p:nvPr>
        </p:nvSpPr>
        <p:spPr>
          <a:xfrm>
            <a:off x="4500563" y="4527759"/>
            <a:ext cx="138300" cy="2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 5">
  <p:cSld name="TITLE_AND_BODY_6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48"/>
          <p:cNvSpPr txBox="1">
            <a:spLocks noGrp="1"/>
          </p:cNvSpPr>
          <p:nvPr>
            <p:ph type="title"/>
          </p:nvPr>
        </p:nvSpPr>
        <p:spPr>
          <a:xfrm>
            <a:off x="452438" y="404812"/>
            <a:ext cx="8239200" cy="53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2pPr>
            <a:lvl3pPr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3pPr>
            <a:lvl4pPr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4pPr>
            <a:lvl5pPr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5pPr>
            <a:lvl6pPr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6pPr>
            <a:lvl7pPr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7pPr>
            <a:lvl8pPr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8pPr>
            <a:lvl9pPr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192" name="Google Shape;192;p48"/>
          <p:cNvSpPr txBox="1">
            <a:spLocks noGrp="1"/>
          </p:cNvSpPr>
          <p:nvPr>
            <p:ph type="body" idx="1"/>
          </p:nvPr>
        </p:nvSpPr>
        <p:spPr>
          <a:xfrm>
            <a:off x="452438" y="889861"/>
            <a:ext cx="8239200" cy="35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21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3" name="Google Shape;193;p48"/>
          <p:cNvSpPr txBox="1">
            <a:spLocks noGrp="1"/>
          </p:cNvSpPr>
          <p:nvPr>
            <p:ph type="body" idx="2"/>
          </p:nvPr>
        </p:nvSpPr>
        <p:spPr>
          <a:xfrm>
            <a:off x="452438" y="1593189"/>
            <a:ext cx="8239200" cy="30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marR="0" lvl="0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4" name="Google Shape;194;p48"/>
          <p:cNvSpPr txBox="1">
            <a:spLocks noGrp="1"/>
          </p:cNvSpPr>
          <p:nvPr>
            <p:ph type="sldNum" idx="12"/>
          </p:nvPr>
        </p:nvSpPr>
        <p:spPr>
          <a:xfrm>
            <a:off x="4500563" y="4527759"/>
            <a:ext cx="138300" cy="2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 6">
  <p:cSld name="TITLE_AND_BODY_7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49"/>
          <p:cNvSpPr txBox="1">
            <a:spLocks noGrp="1"/>
          </p:cNvSpPr>
          <p:nvPr>
            <p:ph type="title"/>
          </p:nvPr>
        </p:nvSpPr>
        <p:spPr>
          <a:xfrm>
            <a:off x="452438" y="404812"/>
            <a:ext cx="8239200" cy="53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2pPr>
            <a:lvl3pPr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3pPr>
            <a:lvl4pPr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4pPr>
            <a:lvl5pPr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5pPr>
            <a:lvl6pPr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6pPr>
            <a:lvl7pPr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7pPr>
            <a:lvl8pPr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8pPr>
            <a:lvl9pPr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197" name="Google Shape;197;p49"/>
          <p:cNvSpPr txBox="1">
            <a:spLocks noGrp="1"/>
          </p:cNvSpPr>
          <p:nvPr>
            <p:ph type="body" idx="1"/>
          </p:nvPr>
        </p:nvSpPr>
        <p:spPr>
          <a:xfrm>
            <a:off x="452438" y="889861"/>
            <a:ext cx="8239200" cy="35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21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8" name="Google Shape;198;p49"/>
          <p:cNvSpPr txBox="1">
            <a:spLocks noGrp="1"/>
          </p:cNvSpPr>
          <p:nvPr>
            <p:ph type="body" idx="2"/>
          </p:nvPr>
        </p:nvSpPr>
        <p:spPr>
          <a:xfrm>
            <a:off x="452438" y="1593189"/>
            <a:ext cx="8239200" cy="30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marR="0" lvl="0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9" name="Google Shape;199;p49"/>
          <p:cNvSpPr txBox="1">
            <a:spLocks noGrp="1"/>
          </p:cNvSpPr>
          <p:nvPr>
            <p:ph type="sldNum" idx="12"/>
          </p:nvPr>
        </p:nvSpPr>
        <p:spPr>
          <a:xfrm>
            <a:off x="4500563" y="4527759"/>
            <a:ext cx="138300" cy="2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 7">
  <p:cSld name="TITLE_AND_BODY_8"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50"/>
          <p:cNvSpPr txBox="1">
            <a:spLocks noGrp="1"/>
          </p:cNvSpPr>
          <p:nvPr>
            <p:ph type="title"/>
          </p:nvPr>
        </p:nvSpPr>
        <p:spPr>
          <a:xfrm>
            <a:off x="452438" y="404812"/>
            <a:ext cx="8239200" cy="53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2pPr>
            <a:lvl3pPr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3pPr>
            <a:lvl4pPr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4pPr>
            <a:lvl5pPr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5pPr>
            <a:lvl6pPr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6pPr>
            <a:lvl7pPr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7pPr>
            <a:lvl8pPr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8pPr>
            <a:lvl9pPr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202" name="Google Shape;202;p50"/>
          <p:cNvSpPr txBox="1">
            <a:spLocks noGrp="1"/>
          </p:cNvSpPr>
          <p:nvPr>
            <p:ph type="body" idx="1"/>
          </p:nvPr>
        </p:nvSpPr>
        <p:spPr>
          <a:xfrm>
            <a:off x="452438" y="889861"/>
            <a:ext cx="8239200" cy="35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21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3" name="Google Shape;203;p50"/>
          <p:cNvSpPr txBox="1">
            <a:spLocks noGrp="1"/>
          </p:cNvSpPr>
          <p:nvPr>
            <p:ph type="body" idx="2"/>
          </p:nvPr>
        </p:nvSpPr>
        <p:spPr>
          <a:xfrm>
            <a:off x="452438" y="1593189"/>
            <a:ext cx="8239200" cy="30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marR="0" lvl="0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4" name="Google Shape;204;p50"/>
          <p:cNvSpPr txBox="1">
            <a:spLocks noGrp="1"/>
          </p:cNvSpPr>
          <p:nvPr>
            <p:ph type="sldNum" idx="12"/>
          </p:nvPr>
        </p:nvSpPr>
        <p:spPr>
          <a:xfrm>
            <a:off x="4500563" y="4527759"/>
            <a:ext cx="138300" cy="2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2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28" name="Google Shape;128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ção">
  <p:cSld name="Seção"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06;p51" descr="A building with cars parked in front&#10;&#10;Description automatically generated with low confidence"/>
          <p:cNvPicPr preferRelativeResize="0"/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51"/>
          <p:cNvSpPr/>
          <p:nvPr/>
        </p:nvSpPr>
        <p:spPr>
          <a:xfrm>
            <a:off x="8490857" y="-1"/>
            <a:ext cx="653100" cy="457200"/>
          </a:xfrm>
          <a:prstGeom prst="rect">
            <a:avLst/>
          </a:prstGeom>
          <a:solidFill>
            <a:srgbClr val="FFFFFF">
              <a:alpha val="76860"/>
            </a:srgbClr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" name="Google Shape;208;p51"/>
          <p:cNvSpPr/>
          <p:nvPr/>
        </p:nvSpPr>
        <p:spPr>
          <a:xfrm>
            <a:off x="0" y="1"/>
            <a:ext cx="8490900" cy="84900"/>
          </a:xfrm>
          <a:prstGeom prst="rect">
            <a:avLst/>
          </a:prstGeom>
          <a:solidFill>
            <a:srgbClr val="FFFFFF">
              <a:alpha val="76860"/>
            </a:srgbClr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9" name="Google Shape;209;p51" descr="image20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06970" y="102301"/>
            <a:ext cx="454574" cy="2482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ck">
  <p:cSld name="Black">
    <p:bg>
      <p:bgPr>
        <a:solidFill>
          <a:schemeClr val="dk1"/>
        </a:solidFill>
        <a:effectLst/>
      </p:bgPr>
    </p:bg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52" descr="image1.png"/>
          <p:cNvPicPr preferRelativeResize="0"/>
          <p:nvPr/>
        </p:nvPicPr>
        <p:blipFill rotWithShape="1">
          <a:blip r:embed="rId2">
            <a:alphaModFix/>
          </a:blip>
          <a:srcRect r="19367"/>
          <a:stretch/>
        </p:blipFill>
        <p:spPr>
          <a:xfrm>
            <a:off x="8600751" y="97643"/>
            <a:ext cx="466082" cy="248298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52"/>
          <p:cNvSpPr/>
          <p:nvPr/>
        </p:nvSpPr>
        <p:spPr>
          <a:xfrm>
            <a:off x="8963309" y="221792"/>
            <a:ext cx="103500" cy="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Marcadores">
  <p:cSld name="TITLE_AND_BODY_9"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53"/>
          <p:cNvSpPr txBox="1">
            <a:spLocks noGrp="1"/>
          </p:cNvSpPr>
          <p:nvPr>
            <p:ph type="title"/>
          </p:nvPr>
        </p:nvSpPr>
        <p:spPr>
          <a:xfrm>
            <a:off x="452438" y="404813"/>
            <a:ext cx="8239200" cy="5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rm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215" name="Google Shape;215;p53"/>
          <p:cNvSpPr txBox="1">
            <a:spLocks noGrp="1"/>
          </p:cNvSpPr>
          <p:nvPr>
            <p:ph type="body" idx="1"/>
          </p:nvPr>
        </p:nvSpPr>
        <p:spPr>
          <a:xfrm>
            <a:off x="452438" y="889860"/>
            <a:ext cx="8239200" cy="3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50" tIns="17150" rIns="17150" bIns="17150" anchor="t" anchorCtr="0">
            <a:norm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sz="2100" b="1"/>
            </a:lvl1pPr>
            <a:lvl2pPr marL="914400" lvl="1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Helvetica Neue"/>
              <a:buChar char="•"/>
              <a:defRPr sz="2100" b="1"/>
            </a:lvl2pPr>
            <a:lvl3pPr marL="1371600" lvl="2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Helvetica Neue"/>
              <a:buChar char="•"/>
              <a:defRPr sz="2100" b="1"/>
            </a:lvl3pPr>
            <a:lvl4pPr marL="1828800" lvl="3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Helvetica Neue"/>
              <a:buChar char="•"/>
              <a:defRPr sz="2100" b="1"/>
            </a:lvl4pPr>
            <a:lvl5pPr marL="2286000" lvl="4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Helvetica Neue"/>
              <a:buChar char="•"/>
              <a:defRPr sz="2100" b="1"/>
            </a:lvl5pPr>
            <a:lvl6pPr marL="2743200" lvl="5" indent="-28575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6pPr>
            <a:lvl7pPr marL="3200400" lvl="6" indent="-28575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7pPr>
            <a:lvl8pPr marL="3657600" lvl="7" indent="-28575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8pPr>
            <a:lvl9pPr marL="4114800" lvl="8" indent="-28575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216" name="Google Shape;216;p53"/>
          <p:cNvSpPr txBox="1">
            <a:spLocks noGrp="1"/>
          </p:cNvSpPr>
          <p:nvPr>
            <p:ph type="body" idx="2"/>
          </p:nvPr>
        </p:nvSpPr>
        <p:spPr>
          <a:xfrm>
            <a:off x="452438" y="1593189"/>
            <a:ext cx="8239200" cy="30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rmAutofit/>
          </a:bodyPr>
          <a:lstStyle>
            <a:lvl1pPr marL="457200" lvl="0" indent="-28575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1pPr>
            <a:lvl2pPr marL="914400" lvl="1" indent="-28575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2pPr>
            <a:lvl3pPr marL="1371600" lvl="2" indent="-28575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3pPr>
            <a:lvl4pPr marL="1828800" lvl="3" indent="-28575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4pPr>
            <a:lvl5pPr marL="2286000" lvl="4" indent="-28575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5pPr>
            <a:lvl6pPr marL="2743200" lvl="5" indent="-28575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6pPr>
            <a:lvl7pPr marL="3200400" lvl="6" indent="-28575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7pPr>
            <a:lvl8pPr marL="3657600" lvl="7" indent="-28575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8pPr>
            <a:lvl9pPr marL="4114800" lvl="8" indent="-28575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217" name="Google Shape;217;p53"/>
          <p:cNvSpPr txBox="1">
            <a:spLocks noGrp="1"/>
          </p:cNvSpPr>
          <p:nvPr>
            <p:ph type="sldNum" idx="12"/>
          </p:nvPr>
        </p:nvSpPr>
        <p:spPr>
          <a:xfrm>
            <a:off x="4500563" y="4905375"/>
            <a:ext cx="138300" cy="1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sp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">
  <p:cSld name="Título"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54"/>
          <p:cNvSpPr txBox="1">
            <a:spLocks noGrp="1"/>
          </p:cNvSpPr>
          <p:nvPr>
            <p:ph type="body" idx="1"/>
          </p:nvPr>
        </p:nvSpPr>
        <p:spPr>
          <a:xfrm>
            <a:off x="450503" y="4447448"/>
            <a:ext cx="8239200" cy="2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50" tIns="17150" rIns="17150" bIns="17150" anchor="t" anchorCtr="0">
            <a:norm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400" b="1"/>
            </a:lvl1pPr>
            <a:lvl2pPr marL="914400" lvl="1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sz="1400" b="1"/>
            </a:lvl2pPr>
            <a:lvl3pPr marL="1371600" lvl="2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sz="1400" b="1"/>
            </a:lvl3pPr>
            <a:lvl4pPr marL="1828800" lvl="3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sz="1400" b="1"/>
            </a:lvl4pPr>
            <a:lvl5pPr marL="2286000" lvl="4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sz="1400" b="1"/>
            </a:lvl5pPr>
            <a:lvl6pPr marL="2743200" lvl="5" indent="-28575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6pPr>
            <a:lvl7pPr marL="3200400" lvl="6" indent="-28575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7pPr>
            <a:lvl8pPr marL="3657600" lvl="7" indent="-28575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8pPr>
            <a:lvl9pPr marL="4114800" lvl="8" indent="-28575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220" name="Google Shape;220;p54"/>
          <p:cNvSpPr txBox="1">
            <a:spLocks noGrp="1"/>
          </p:cNvSpPr>
          <p:nvPr>
            <p:ph type="title"/>
          </p:nvPr>
        </p:nvSpPr>
        <p:spPr>
          <a:xfrm>
            <a:off x="452436" y="965622"/>
            <a:ext cx="8239200" cy="17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norm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Helvetica Neue"/>
              <a:buNone/>
              <a:defRPr sz="4400"/>
            </a:lvl1pPr>
            <a:lvl2pPr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221" name="Google Shape;221;p54"/>
          <p:cNvSpPr txBox="1">
            <a:spLocks noGrp="1"/>
          </p:cNvSpPr>
          <p:nvPr>
            <p:ph type="body" idx="2"/>
          </p:nvPr>
        </p:nvSpPr>
        <p:spPr>
          <a:xfrm>
            <a:off x="450503" y="2708696"/>
            <a:ext cx="8239200" cy="7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rm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sz="2100" b="1"/>
            </a:lvl1pPr>
            <a:lvl2pPr marL="914400" lvl="1" indent="-28575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2pPr>
            <a:lvl3pPr marL="1371600" lvl="2" indent="-28575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3pPr>
            <a:lvl4pPr marL="1828800" lvl="3" indent="-28575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4pPr>
            <a:lvl5pPr marL="2286000" lvl="4" indent="-28575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5pPr>
            <a:lvl6pPr marL="2743200" lvl="5" indent="-28575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6pPr>
            <a:lvl7pPr marL="3200400" lvl="6" indent="-28575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7pPr>
            <a:lvl8pPr marL="3657600" lvl="7" indent="-28575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8pPr>
            <a:lvl9pPr marL="4114800" lvl="8" indent="-28575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222" name="Google Shape;222;p54"/>
          <p:cNvSpPr txBox="1">
            <a:spLocks noGrp="1"/>
          </p:cNvSpPr>
          <p:nvPr>
            <p:ph type="sldNum" idx="12"/>
          </p:nvPr>
        </p:nvSpPr>
        <p:spPr>
          <a:xfrm>
            <a:off x="4500563" y="4905375"/>
            <a:ext cx="138300" cy="1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sp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ítulo 1">
  <p:cSld name="TITLE_1"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55"/>
          <p:cNvSpPr txBox="1">
            <a:spLocks noGrp="1"/>
          </p:cNvSpPr>
          <p:nvPr>
            <p:ph type="body" idx="1"/>
          </p:nvPr>
        </p:nvSpPr>
        <p:spPr>
          <a:xfrm>
            <a:off x="450503" y="4447448"/>
            <a:ext cx="8239200" cy="2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50" tIns="17150" rIns="17150" bIns="17150" anchor="t" anchorCtr="0">
            <a:norm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1pPr>
            <a:lvl2pPr marL="914400" lvl="1" indent="-266700" algn="l" rtl="0">
              <a:spcBef>
                <a:spcPts val="800"/>
              </a:spcBef>
              <a:spcAft>
                <a:spcPts val="0"/>
              </a:spcAft>
              <a:buSzPts val="600"/>
              <a:buChar char="○"/>
              <a:defRPr/>
            </a:lvl2pPr>
            <a:lvl3pPr marL="1371600" lvl="2" indent="-266700" algn="l" rtl="0">
              <a:spcBef>
                <a:spcPts val="800"/>
              </a:spcBef>
              <a:spcAft>
                <a:spcPts val="0"/>
              </a:spcAft>
              <a:buSzPts val="600"/>
              <a:buChar char="■"/>
              <a:defRPr/>
            </a:lvl3pPr>
            <a:lvl4pPr marL="1828800" lvl="3" indent="-266700" algn="l" rtl="0">
              <a:spcBef>
                <a:spcPts val="800"/>
              </a:spcBef>
              <a:spcAft>
                <a:spcPts val="0"/>
              </a:spcAft>
              <a:buSzPts val="600"/>
              <a:buChar char="●"/>
              <a:defRPr/>
            </a:lvl4pPr>
            <a:lvl5pPr marL="2286000" lvl="4" indent="-266700" algn="l" rtl="0">
              <a:spcBef>
                <a:spcPts val="800"/>
              </a:spcBef>
              <a:spcAft>
                <a:spcPts val="0"/>
              </a:spcAft>
              <a:buSzPts val="600"/>
              <a:buChar char="○"/>
              <a:defRPr/>
            </a:lvl5pPr>
            <a:lvl6pPr marL="2743200" lvl="5" indent="-266700" algn="l" rtl="0">
              <a:spcBef>
                <a:spcPts val="800"/>
              </a:spcBef>
              <a:spcAft>
                <a:spcPts val="0"/>
              </a:spcAft>
              <a:buSzPts val="600"/>
              <a:buChar char="■"/>
              <a:defRPr/>
            </a:lvl6pPr>
            <a:lvl7pPr marL="3200400" lvl="6" indent="-266700" algn="l" rtl="0">
              <a:spcBef>
                <a:spcPts val="800"/>
              </a:spcBef>
              <a:spcAft>
                <a:spcPts val="0"/>
              </a:spcAft>
              <a:buSzPts val="600"/>
              <a:buChar char="●"/>
              <a:defRPr/>
            </a:lvl7pPr>
            <a:lvl8pPr marL="3657600" lvl="7" indent="-266700" algn="l" rtl="0">
              <a:spcBef>
                <a:spcPts val="800"/>
              </a:spcBef>
              <a:spcAft>
                <a:spcPts val="0"/>
              </a:spcAft>
              <a:buSzPts val="600"/>
              <a:buChar char="○"/>
              <a:defRPr/>
            </a:lvl8pPr>
            <a:lvl9pPr marL="4114800" lvl="8" indent="-266700" algn="l" rtl="0">
              <a:spcBef>
                <a:spcPts val="800"/>
              </a:spcBef>
              <a:spcAft>
                <a:spcPts val="0"/>
              </a:spcAft>
              <a:buSzPts val="600"/>
              <a:buChar char="■"/>
              <a:defRPr/>
            </a:lvl9pPr>
          </a:lstStyle>
          <a:p>
            <a:endParaRPr/>
          </a:p>
        </p:txBody>
      </p:sp>
      <p:sp>
        <p:nvSpPr>
          <p:cNvPr id="225" name="Google Shape;225;p55"/>
          <p:cNvSpPr txBox="1">
            <a:spLocks noGrp="1"/>
          </p:cNvSpPr>
          <p:nvPr>
            <p:ph type="title"/>
          </p:nvPr>
        </p:nvSpPr>
        <p:spPr>
          <a:xfrm>
            <a:off x="452436" y="965622"/>
            <a:ext cx="8239200" cy="17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Century Gothic"/>
              <a:buNone/>
              <a:defRPr sz="44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6" name="Google Shape;226;p55"/>
          <p:cNvSpPr txBox="1">
            <a:spLocks noGrp="1"/>
          </p:cNvSpPr>
          <p:nvPr>
            <p:ph type="body" idx="2"/>
          </p:nvPr>
        </p:nvSpPr>
        <p:spPr>
          <a:xfrm>
            <a:off x="450503" y="2708696"/>
            <a:ext cx="8239200" cy="7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t" anchorCtr="0">
            <a:norm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1pPr>
            <a:lvl2pPr marL="91440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2pPr>
            <a:lvl3pPr marL="137160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3pPr>
            <a:lvl4pPr marL="182880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4pPr>
            <a:lvl5pPr marL="228600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5pPr>
            <a:lvl6pPr marL="2743200" lvl="5" indent="-266700" algn="l" rtl="0">
              <a:spcBef>
                <a:spcPts val="800"/>
              </a:spcBef>
              <a:spcAft>
                <a:spcPts val="0"/>
              </a:spcAft>
              <a:buSzPts val="600"/>
              <a:buChar char="■"/>
              <a:defRPr/>
            </a:lvl6pPr>
            <a:lvl7pPr marL="3200400" lvl="6" indent="-266700" algn="l" rtl="0">
              <a:spcBef>
                <a:spcPts val="800"/>
              </a:spcBef>
              <a:spcAft>
                <a:spcPts val="0"/>
              </a:spcAft>
              <a:buSzPts val="600"/>
              <a:buChar char="●"/>
              <a:defRPr/>
            </a:lvl7pPr>
            <a:lvl8pPr marL="3657600" lvl="7" indent="-266700" algn="l" rtl="0">
              <a:spcBef>
                <a:spcPts val="800"/>
              </a:spcBef>
              <a:spcAft>
                <a:spcPts val="0"/>
              </a:spcAft>
              <a:buSzPts val="600"/>
              <a:buChar char="○"/>
              <a:defRPr/>
            </a:lvl8pPr>
            <a:lvl9pPr marL="4114800" lvl="8" indent="-266700" algn="l" rtl="0">
              <a:spcBef>
                <a:spcPts val="800"/>
              </a:spcBef>
              <a:spcAft>
                <a:spcPts val="0"/>
              </a:spcAft>
              <a:buSzPts val="600"/>
              <a:buChar char="■"/>
              <a:defRPr/>
            </a:lvl9pPr>
          </a:lstStyle>
          <a:p>
            <a:endParaRPr/>
          </a:p>
        </p:txBody>
      </p:sp>
      <p:sp>
        <p:nvSpPr>
          <p:cNvPr id="227" name="Google Shape;227;p55"/>
          <p:cNvSpPr txBox="1">
            <a:spLocks noGrp="1"/>
          </p:cNvSpPr>
          <p:nvPr>
            <p:ph type="sldNum" idx="12"/>
          </p:nvPr>
        </p:nvSpPr>
        <p:spPr>
          <a:xfrm>
            <a:off x="7764405" y="221797"/>
            <a:ext cx="6288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b" anchorCtr="0">
            <a:normAutofit/>
          </a:bodyPr>
          <a:lstStyle>
            <a:lvl1pPr marL="0" lvl="0" indent="0" algn="ctr" rtl="0">
              <a:spcBef>
                <a:spcPts val="0"/>
              </a:spcBef>
              <a:buNone/>
              <a:defRPr sz="2100" b="0" i="0">
                <a:solidFill>
                  <a:schemeClr val="lt1"/>
                </a:solidFill>
              </a:defRPr>
            </a:lvl1pPr>
            <a:lvl2pPr marL="0" lvl="1" indent="0" algn="ctr" rtl="0">
              <a:spcBef>
                <a:spcPts val="0"/>
              </a:spcBef>
              <a:buNone/>
              <a:defRPr sz="2100" b="0" i="0">
                <a:solidFill>
                  <a:schemeClr val="lt1"/>
                </a:solidFill>
              </a:defRPr>
            </a:lvl2pPr>
            <a:lvl3pPr marL="0" lvl="2" indent="0" algn="ctr" rtl="0">
              <a:spcBef>
                <a:spcPts val="0"/>
              </a:spcBef>
              <a:buNone/>
              <a:defRPr sz="2100" b="0" i="0">
                <a:solidFill>
                  <a:schemeClr val="lt1"/>
                </a:solidFill>
              </a:defRPr>
            </a:lvl3pPr>
            <a:lvl4pPr marL="0" lvl="3" indent="0" algn="ctr" rtl="0">
              <a:spcBef>
                <a:spcPts val="0"/>
              </a:spcBef>
              <a:buNone/>
              <a:defRPr sz="2100" b="0" i="0">
                <a:solidFill>
                  <a:schemeClr val="lt1"/>
                </a:solidFill>
              </a:defRPr>
            </a:lvl4pPr>
            <a:lvl5pPr marL="0" lvl="4" indent="0" algn="ctr" rtl="0">
              <a:spcBef>
                <a:spcPts val="0"/>
              </a:spcBef>
              <a:buNone/>
              <a:defRPr sz="2100" b="0" i="0">
                <a:solidFill>
                  <a:schemeClr val="lt1"/>
                </a:solidFill>
              </a:defRPr>
            </a:lvl5pPr>
            <a:lvl6pPr marL="0" lvl="5" indent="0" algn="ctr" rtl="0">
              <a:spcBef>
                <a:spcPts val="0"/>
              </a:spcBef>
              <a:buNone/>
              <a:defRPr sz="2100" b="0" i="0">
                <a:solidFill>
                  <a:schemeClr val="lt1"/>
                </a:solidFill>
              </a:defRPr>
            </a:lvl6pPr>
            <a:lvl7pPr marL="0" lvl="6" indent="0" algn="ctr" rtl="0">
              <a:spcBef>
                <a:spcPts val="0"/>
              </a:spcBef>
              <a:buNone/>
              <a:defRPr sz="2100" b="0" i="0">
                <a:solidFill>
                  <a:schemeClr val="lt1"/>
                </a:solidFill>
              </a:defRPr>
            </a:lvl7pPr>
            <a:lvl8pPr marL="0" lvl="7" indent="0" algn="ctr" rtl="0">
              <a:spcBef>
                <a:spcPts val="0"/>
              </a:spcBef>
              <a:buNone/>
              <a:defRPr sz="2100" b="0" i="0">
                <a:solidFill>
                  <a:schemeClr val="lt1"/>
                </a:solidFill>
              </a:defRPr>
            </a:lvl8pPr>
            <a:lvl9pPr marL="0" lvl="8" indent="0" algn="ctr" rtl="0">
              <a:spcBef>
                <a:spcPts val="0"/>
              </a:spcBef>
              <a:buNone/>
              <a:defRPr sz="2100" b="0" i="0">
                <a:solidFill>
                  <a:schemeClr val="lt1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heme A">
  <p:cSld name="Theme A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ítulo 2">
  <p:cSld name="1_Título"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57"/>
          <p:cNvSpPr txBox="1">
            <a:spLocks noGrp="1"/>
          </p:cNvSpPr>
          <p:nvPr>
            <p:ph type="body" idx="1"/>
          </p:nvPr>
        </p:nvSpPr>
        <p:spPr>
          <a:xfrm>
            <a:off x="450503" y="4447448"/>
            <a:ext cx="8239200" cy="2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50" tIns="17150" rIns="17150" bIns="17150" anchor="t" anchorCtr="0">
            <a:norm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400" b="1"/>
            </a:lvl1pPr>
            <a:lvl2pPr marL="914400" lvl="1" indent="-28575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2pPr>
            <a:lvl3pPr marL="1371600" lvl="2" indent="-28575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3pPr>
            <a:lvl4pPr marL="1828800" lvl="3" indent="-28575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4pPr>
            <a:lvl5pPr marL="2286000" lvl="4" indent="-28575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5pPr>
            <a:lvl6pPr marL="2743200" lvl="5" indent="-28575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6pPr>
            <a:lvl7pPr marL="3200400" lvl="6" indent="-28575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7pPr>
            <a:lvl8pPr marL="3657600" lvl="7" indent="-28575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8pPr>
            <a:lvl9pPr marL="4114800" lvl="8" indent="-28575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231" name="Google Shape;231;p57"/>
          <p:cNvSpPr txBox="1">
            <a:spLocks noGrp="1"/>
          </p:cNvSpPr>
          <p:nvPr>
            <p:ph type="title"/>
          </p:nvPr>
        </p:nvSpPr>
        <p:spPr>
          <a:xfrm>
            <a:off x="452436" y="965622"/>
            <a:ext cx="8239200" cy="17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norm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Helvetica Neue"/>
              <a:buNone/>
              <a:defRPr sz="4400"/>
            </a:lvl1pPr>
            <a:lvl2pPr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232" name="Google Shape;232;p57"/>
          <p:cNvSpPr txBox="1">
            <a:spLocks noGrp="1"/>
          </p:cNvSpPr>
          <p:nvPr>
            <p:ph type="body" idx="2"/>
          </p:nvPr>
        </p:nvSpPr>
        <p:spPr>
          <a:xfrm>
            <a:off x="450503" y="2708696"/>
            <a:ext cx="8239200" cy="7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rm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sz="2100" b="1"/>
            </a:lvl1pPr>
            <a:lvl2pPr marL="91440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sz="2100" b="1"/>
            </a:lvl2pPr>
            <a:lvl3pPr marL="137160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sz="2100" b="1"/>
            </a:lvl3pPr>
            <a:lvl4pPr marL="182880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sz="2100" b="1"/>
            </a:lvl4pPr>
            <a:lvl5pPr marL="228600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sz="2100" b="1"/>
            </a:lvl5pPr>
            <a:lvl6pPr marL="2743200" lvl="5" indent="-28575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6pPr>
            <a:lvl7pPr marL="3200400" lvl="6" indent="-28575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7pPr>
            <a:lvl8pPr marL="3657600" lvl="7" indent="-28575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8pPr>
            <a:lvl9pPr marL="4114800" lvl="8" indent="-28575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233" name="Google Shape;233;p57"/>
          <p:cNvSpPr txBox="1">
            <a:spLocks noGrp="1"/>
          </p:cNvSpPr>
          <p:nvPr>
            <p:ph type="sldNum" idx="12"/>
          </p:nvPr>
        </p:nvSpPr>
        <p:spPr>
          <a:xfrm>
            <a:off x="4500562" y="4905375"/>
            <a:ext cx="138300" cy="1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sp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 8">
  <p:cSld name="TITLE_AND_BODY_10"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58"/>
          <p:cNvSpPr txBox="1">
            <a:spLocks noGrp="1"/>
          </p:cNvSpPr>
          <p:nvPr>
            <p:ph type="title"/>
          </p:nvPr>
        </p:nvSpPr>
        <p:spPr>
          <a:xfrm>
            <a:off x="452438" y="404812"/>
            <a:ext cx="8239200" cy="53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2pPr>
            <a:lvl3pPr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3pPr>
            <a:lvl4pPr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4pPr>
            <a:lvl5pPr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5pPr>
            <a:lvl6pPr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6pPr>
            <a:lvl7pPr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7pPr>
            <a:lvl8pPr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8pPr>
            <a:lvl9pPr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236" name="Google Shape;236;p58"/>
          <p:cNvSpPr txBox="1">
            <a:spLocks noGrp="1"/>
          </p:cNvSpPr>
          <p:nvPr>
            <p:ph type="body" idx="1"/>
          </p:nvPr>
        </p:nvSpPr>
        <p:spPr>
          <a:xfrm>
            <a:off x="452438" y="889861"/>
            <a:ext cx="8239200" cy="35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21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7" name="Google Shape;237;p58"/>
          <p:cNvSpPr txBox="1">
            <a:spLocks noGrp="1"/>
          </p:cNvSpPr>
          <p:nvPr>
            <p:ph type="body" idx="2"/>
          </p:nvPr>
        </p:nvSpPr>
        <p:spPr>
          <a:xfrm>
            <a:off x="452438" y="1593189"/>
            <a:ext cx="8239200" cy="30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marR="0" lvl="0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533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8" name="Google Shape;238;p58"/>
          <p:cNvSpPr txBox="1">
            <a:spLocks noGrp="1"/>
          </p:cNvSpPr>
          <p:nvPr>
            <p:ph type="sldNum" idx="12"/>
          </p:nvPr>
        </p:nvSpPr>
        <p:spPr>
          <a:xfrm>
            <a:off x="4500563" y="4527759"/>
            <a:ext cx="138300" cy="2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Subtítulo">
  <p:cSld name="TITLE_2"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59"/>
          <p:cNvSpPr txBox="1">
            <a:spLocks noGrp="1"/>
          </p:cNvSpPr>
          <p:nvPr>
            <p:ph type="title"/>
          </p:nvPr>
        </p:nvSpPr>
        <p:spPr>
          <a:xfrm>
            <a:off x="892969" y="863947"/>
            <a:ext cx="7358100" cy="17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b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41" name="Google Shape;241;p59"/>
          <p:cNvSpPr txBox="1">
            <a:spLocks noGrp="1"/>
          </p:cNvSpPr>
          <p:nvPr>
            <p:ph type="body" idx="1"/>
          </p:nvPr>
        </p:nvSpPr>
        <p:spPr>
          <a:xfrm>
            <a:off x="892969" y="2652117"/>
            <a:ext cx="7358100" cy="5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t" anchorCtr="0">
            <a:normAutofit/>
          </a:bodyPr>
          <a:lstStyle>
            <a:lvl1pPr marL="45720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 Light"/>
              <a:buNone/>
              <a:defRPr sz="2100"/>
            </a:lvl1pPr>
            <a:lvl2pPr marL="91440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 Light"/>
              <a:buNone/>
              <a:defRPr sz="2100"/>
            </a:lvl2pPr>
            <a:lvl3pPr marL="137160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 Light"/>
              <a:buNone/>
              <a:defRPr sz="2100"/>
            </a:lvl3pPr>
            <a:lvl4pPr marL="182880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 Light"/>
              <a:buNone/>
              <a:defRPr sz="2100"/>
            </a:lvl4pPr>
            <a:lvl5pPr marL="228600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 Light"/>
              <a:buNone/>
              <a:defRPr sz="2100"/>
            </a:lvl5pPr>
            <a:lvl6pPr marL="2743200" lvl="5" indent="-2857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6pPr>
            <a:lvl7pPr marL="3200400" lvl="6" indent="-2857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7pPr>
            <a:lvl8pPr marL="3657600" lvl="7" indent="-2857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8pPr>
            <a:lvl9pPr marL="4114800" lvl="8" indent="-2857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242" name="Google Shape;242;p59"/>
          <p:cNvSpPr txBox="1">
            <a:spLocks noGrp="1"/>
          </p:cNvSpPr>
          <p:nvPr>
            <p:ph type="sldNum" idx="12"/>
          </p:nvPr>
        </p:nvSpPr>
        <p:spPr>
          <a:xfrm>
            <a:off x="4437983" y="4878958"/>
            <a:ext cx="259200" cy="25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t" anchorCtr="0">
            <a:sp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Title Slide">
  <p:cSld name="5_Title Slide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4" name="Google Shape;244;p60"/>
          <p:cNvCxnSpPr/>
          <p:nvPr/>
        </p:nvCxnSpPr>
        <p:spPr>
          <a:xfrm>
            <a:off x="665987" y="334311"/>
            <a:ext cx="0" cy="4474800"/>
          </a:xfrm>
          <a:prstGeom prst="straightConnector1">
            <a:avLst/>
          </a:prstGeom>
          <a:noFill/>
          <a:ln w="12700" cap="flat" cmpd="sng">
            <a:solidFill>
              <a:srgbClr val="A6A6A6">
                <a:alpha val="25099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45" name="Google Shape;245;p60"/>
          <p:cNvSpPr txBox="1">
            <a:spLocks noGrp="1"/>
          </p:cNvSpPr>
          <p:nvPr>
            <p:ph type="sldNum" idx="12"/>
          </p:nvPr>
        </p:nvSpPr>
        <p:spPr>
          <a:xfrm flipH="1">
            <a:off x="62181" y="4577156"/>
            <a:ext cx="221400" cy="2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262626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262626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262626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262626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262626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262626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262626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262626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262626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3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36" name="Google Shape;136;p34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37" name="Google Shape;137;p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ítulo e Marcadores 1">
  <p:cSld name="Título e Marcadores"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7" name="Google Shape;247;p61"/>
          <p:cNvGrpSpPr/>
          <p:nvPr/>
        </p:nvGrpSpPr>
        <p:grpSpPr>
          <a:xfrm>
            <a:off x="-102955" y="-70688"/>
            <a:ext cx="9398812" cy="657345"/>
            <a:chOff x="-1" y="0"/>
            <a:chExt cx="25063499" cy="1752921"/>
          </a:xfrm>
        </p:grpSpPr>
        <p:pic>
          <p:nvPicPr>
            <p:cNvPr id="248" name="Google Shape;248;p61" descr="image1.png"/>
            <p:cNvPicPr preferRelativeResize="0"/>
            <p:nvPr/>
          </p:nvPicPr>
          <p:blipFill rotWithShape="1">
            <a:blip r:embed="rId2">
              <a:alphaModFix/>
            </a:blip>
            <a:srcRect l="248" t="86979" r="248" b="1501"/>
            <a:stretch/>
          </p:blipFill>
          <p:spPr>
            <a:xfrm>
              <a:off x="-1" y="0"/>
              <a:ext cx="25063499" cy="17529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9" name="Google Shape;249;p61" descr="image7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2610044" y="465936"/>
              <a:ext cx="1700199" cy="92869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50" name="Google Shape;250;p61"/>
          <p:cNvSpPr txBox="1">
            <a:spLocks noGrp="1"/>
          </p:cNvSpPr>
          <p:nvPr>
            <p:ph type="sldNum" idx="12"/>
          </p:nvPr>
        </p:nvSpPr>
        <p:spPr>
          <a:xfrm>
            <a:off x="4500563" y="4905375"/>
            <a:ext cx="138300" cy="1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sp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 sz="1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6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43" name="Google Shape;143;p36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44" name="Google Shape;144;p3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7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47" name="Google Shape;147;p3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38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51" name="Google Shape;151;p3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52" name="Google Shape;152;p38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53" name="Google Shape;153;p3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9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156" name="Google Shape;156;p3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40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59" name="Google Shape;159;p40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60" name="Google Shape;160;p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20" name="Google Shape;120;p3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21" name="Google Shape;121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88" r:id="rId13"/>
    <p:sldLayoutId id="2147483689" r:id="rId14"/>
    <p:sldLayoutId id="2147483690" r:id="rId15"/>
    <p:sldLayoutId id="2147483691" r:id="rId16"/>
    <p:sldLayoutId id="2147483692" r:id="rId17"/>
    <p:sldLayoutId id="2147483693" r:id="rId18"/>
    <p:sldLayoutId id="2147483694" r:id="rId19"/>
    <p:sldLayoutId id="2147483695" r:id="rId20"/>
    <p:sldLayoutId id="2147483696" r:id="rId21"/>
    <p:sldLayoutId id="2147483697" r:id="rId22"/>
    <p:sldLayoutId id="2147483698" r:id="rId23"/>
    <p:sldLayoutId id="2147483699" r:id="rId24"/>
    <p:sldLayoutId id="2147483700" r:id="rId25"/>
    <p:sldLayoutId id="2147483701" r:id="rId26"/>
    <p:sldLayoutId id="2147483702" r:id="rId27"/>
    <p:sldLayoutId id="2147483703" r:id="rId28"/>
    <p:sldLayoutId id="2147483704" r:id="rId29"/>
    <p:sldLayoutId id="2147483705" r:id="rId3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7.xml"/><Relationship Id="rId13" Type="http://schemas.microsoft.com/office/2007/relationships/diagramDrawing" Target="../diagrams/drawing8.xml"/><Relationship Id="rId3" Type="http://schemas.openxmlformats.org/officeDocument/2006/relationships/image" Target="../media/image8.png"/><Relationship Id="rId7" Type="http://schemas.openxmlformats.org/officeDocument/2006/relationships/diagramColors" Target="../diagrams/colors7.xml"/><Relationship Id="rId12" Type="http://schemas.openxmlformats.org/officeDocument/2006/relationships/diagramColors" Target="../diagrams/colors8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6" Type="http://schemas.openxmlformats.org/officeDocument/2006/relationships/diagramQuickStyle" Target="../diagrams/quickStyle7.xml"/><Relationship Id="rId11" Type="http://schemas.openxmlformats.org/officeDocument/2006/relationships/diagramQuickStyle" Target="../diagrams/quickStyle8.xml"/><Relationship Id="rId5" Type="http://schemas.openxmlformats.org/officeDocument/2006/relationships/diagramLayout" Target="../diagrams/layout7.xml"/><Relationship Id="rId10" Type="http://schemas.openxmlformats.org/officeDocument/2006/relationships/diagramLayout" Target="../diagrams/layout8.xml"/><Relationship Id="rId4" Type="http://schemas.openxmlformats.org/officeDocument/2006/relationships/diagramData" Target="../diagrams/data7.xml"/><Relationship Id="rId9" Type="http://schemas.openxmlformats.org/officeDocument/2006/relationships/diagramData" Target="../diagrams/data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8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6.png"/><Relationship Id="rId4" Type="http://schemas.openxmlformats.org/officeDocument/2006/relationships/hyperlink" Target="https://youtu.be/gtXZDoTilHo?si=FOs3P7Z91ORoiCgQ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8.pn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8.pn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4.xml"/><Relationship Id="rId3" Type="http://schemas.openxmlformats.org/officeDocument/2006/relationships/image" Target="../media/image10.jpeg"/><Relationship Id="rId7" Type="http://schemas.openxmlformats.org/officeDocument/2006/relationships/diagramQuickStyle" Target="../diagrams/quickStyle4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6" Type="http://schemas.openxmlformats.org/officeDocument/2006/relationships/diagramLayout" Target="../diagrams/layout4.xml"/><Relationship Id="rId5" Type="http://schemas.openxmlformats.org/officeDocument/2006/relationships/diagramData" Target="../diagrams/data4.xml"/><Relationship Id="rId4" Type="http://schemas.openxmlformats.org/officeDocument/2006/relationships/image" Target="../media/image8.png"/><Relationship Id="rId9" Type="http://schemas.microsoft.com/office/2007/relationships/diagramDrawing" Target="../diagrams/drawing4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image" Target="../media/image8.png"/><Relationship Id="rId7" Type="http://schemas.openxmlformats.org/officeDocument/2006/relationships/diagramColors" Target="../diagrams/colors5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10" Type="http://schemas.openxmlformats.org/officeDocument/2006/relationships/image" Target="../media/image12.png"/><Relationship Id="rId4" Type="http://schemas.openxmlformats.org/officeDocument/2006/relationships/diagramData" Target="../diagrams/data5.xml"/><Relationship Id="rId9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openxmlformats.org/officeDocument/2006/relationships/image" Target="../media/image8.png"/><Relationship Id="rId7" Type="http://schemas.openxmlformats.org/officeDocument/2006/relationships/diagramColors" Target="../diagrams/colors6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diagramQuickStyle" Target="../diagrams/quickStyle6.xml"/><Relationship Id="rId5" Type="http://schemas.openxmlformats.org/officeDocument/2006/relationships/diagramLayout" Target="../diagrams/layout6.xml"/><Relationship Id="rId4" Type="http://schemas.openxmlformats.org/officeDocument/2006/relationships/diagramData" Target="../diagrams/data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211733" cy="518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81388" y="1209563"/>
            <a:ext cx="769950" cy="420412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62"/>
          <p:cNvSpPr txBox="1"/>
          <p:nvPr/>
        </p:nvSpPr>
        <p:spPr>
          <a:xfrm>
            <a:off x="2524550" y="2387700"/>
            <a:ext cx="60534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25" rIns="45725" bIns="45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b="1" dirty="0">
                <a:solidFill>
                  <a:srgbClr val="ECECEC"/>
                </a:solidFill>
                <a:latin typeface="Space Mono"/>
                <a:ea typeface="Space Mono"/>
                <a:cs typeface="Space Mono"/>
                <a:sym typeface="Space Mono"/>
              </a:rPr>
              <a:t>Elaboração de relatórios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8" name="Google Shape;508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03450" y="4594638"/>
            <a:ext cx="649939" cy="355838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Google Shape;509;p78"/>
          <p:cNvSpPr txBox="1"/>
          <p:nvPr/>
        </p:nvSpPr>
        <p:spPr>
          <a:xfrm>
            <a:off x="521775" y="257450"/>
            <a:ext cx="3449400" cy="3693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25" rIns="45725" bIns="45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dirty="0">
                <a:solidFill>
                  <a:schemeClr val="lt2"/>
                </a:solidFill>
                <a:highlight>
                  <a:srgbClr val="2E2640"/>
                </a:highlight>
                <a:latin typeface="Space Mono"/>
                <a:ea typeface="Space Mono"/>
                <a:cs typeface="Space Mono"/>
                <a:sym typeface="Space Mono"/>
              </a:rPr>
              <a:t>Podemos Melhorar esse Relatório?</a:t>
            </a:r>
            <a:endParaRPr sz="1800" b="1" dirty="0">
              <a:solidFill>
                <a:schemeClr val="lt2"/>
              </a:solidFill>
              <a:highlight>
                <a:srgbClr val="2E2640"/>
              </a:highlight>
              <a:latin typeface="Space Mono"/>
              <a:ea typeface="Space Mono"/>
              <a:cs typeface="Space Mono"/>
              <a:sym typeface="Space Mono"/>
            </a:endParaRPr>
          </a:p>
        </p:txBody>
      </p:sp>
      <p:cxnSp>
        <p:nvCxnSpPr>
          <p:cNvPr id="510" name="Google Shape;510;p78"/>
          <p:cNvCxnSpPr/>
          <p:nvPr/>
        </p:nvCxnSpPr>
        <p:spPr>
          <a:xfrm>
            <a:off x="355025" y="195950"/>
            <a:ext cx="0" cy="4720500"/>
          </a:xfrm>
          <a:prstGeom prst="straightConnector1">
            <a:avLst/>
          </a:prstGeom>
          <a:noFill/>
          <a:ln w="9525" cap="flat" cmpd="sng">
            <a:solidFill>
              <a:srgbClr val="2E2640"/>
            </a:solidFill>
            <a:prstDash val="solid"/>
            <a:round/>
            <a:headEnd type="none" w="med" len="med"/>
            <a:tailEnd type="none" w="med" len="med"/>
          </a:ln>
        </p:spPr>
      </p:cxnSp>
      <p:graphicFrame>
        <p:nvGraphicFramePr>
          <p:cNvPr id="2" name="Diagrama 1">
            <a:extLst>
              <a:ext uri="{FF2B5EF4-FFF2-40B4-BE49-F238E27FC236}">
                <a16:creationId xmlns:a16="http://schemas.microsoft.com/office/drawing/2014/main" id="{A495F169-E5E9-259B-3A69-EE2B4888088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2097219"/>
              </p:ext>
            </p:extLst>
          </p:nvPr>
        </p:nvGraphicFramePr>
        <p:xfrm>
          <a:off x="521775" y="753858"/>
          <a:ext cx="3296691" cy="36046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3" name="Diagrama 2">
            <a:extLst>
              <a:ext uri="{FF2B5EF4-FFF2-40B4-BE49-F238E27FC236}">
                <a16:creationId xmlns:a16="http://schemas.microsoft.com/office/drawing/2014/main" id="{03A73B71-FB28-AA9D-70C6-50F03B3C8F2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98479510"/>
              </p:ext>
            </p:extLst>
          </p:nvPr>
        </p:nvGraphicFramePr>
        <p:xfrm>
          <a:off x="3910417" y="753858"/>
          <a:ext cx="5042972" cy="36046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</p:spTree>
    <p:extLst>
      <p:ext uri="{BB962C8B-B14F-4D97-AF65-F5344CB8AC3E}">
        <p14:creationId xmlns:p14="http://schemas.microsoft.com/office/powerpoint/2010/main" val="34461794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8" name="Google Shape;508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03450" y="4594638"/>
            <a:ext cx="649939" cy="355838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Google Shape;509;p78"/>
          <p:cNvSpPr txBox="1"/>
          <p:nvPr/>
        </p:nvSpPr>
        <p:spPr>
          <a:xfrm>
            <a:off x="521774" y="257450"/>
            <a:ext cx="4050225" cy="3693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25" rIns="45725" bIns="45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dirty="0">
                <a:solidFill>
                  <a:schemeClr val="lt2"/>
                </a:solidFill>
                <a:highlight>
                  <a:srgbClr val="2E2640"/>
                </a:highlight>
                <a:latin typeface="Space Mono"/>
                <a:ea typeface="Space Mono"/>
                <a:cs typeface="Space Mono"/>
                <a:sym typeface="Space Mono"/>
              </a:rPr>
              <a:t>Estratégico</a:t>
            </a:r>
            <a:endParaRPr sz="1800" b="1" dirty="0">
              <a:solidFill>
                <a:schemeClr val="lt2"/>
              </a:solidFill>
              <a:highlight>
                <a:srgbClr val="2E2640"/>
              </a:highlight>
              <a:latin typeface="Space Mono"/>
              <a:ea typeface="Space Mono"/>
              <a:cs typeface="Space Mono"/>
              <a:sym typeface="Space Mono"/>
            </a:endParaRPr>
          </a:p>
        </p:txBody>
      </p:sp>
      <p:cxnSp>
        <p:nvCxnSpPr>
          <p:cNvPr id="510" name="Google Shape;510;p78"/>
          <p:cNvCxnSpPr/>
          <p:nvPr/>
        </p:nvCxnSpPr>
        <p:spPr>
          <a:xfrm>
            <a:off x="355025" y="195950"/>
            <a:ext cx="0" cy="4720500"/>
          </a:xfrm>
          <a:prstGeom prst="straightConnector1">
            <a:avLst/>
          </a:prstGeom>
          <a:noFill/>
          <a:ln w="9525" cap="flat" cmpd="sng">
            <a:solidFill>
              <a:srgbClr val="2E264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" name="Imagem 5">
            <a:extLst>
              <a:ext uri="{FF2B5EF4-FFF2-40B4-BE49-F238E27FC236}">
                <a16:creationId xmlns:a16="http://schemas.microsoft.com/office/drawing/2014/main" id="{C3E34FA2-3F34-01F7-5635-5FF28A2411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774" y="680404"/>
            <a:ext cx="7372729" cy="4165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655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8" name="Google Shape;508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03450" y="4594638"/>
            <a:ext cx="649939" cy="355838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Google Shape;509;p78"/>
          <p:cNvSpPr txBox="1"/>
          <p:nvPr/>
        </p:nvSpPr>
        <p:spPr>
          <a:xfrm>
            <a:off x="521774" y="257450"/>
            <a:ext cx="4050225" cy="3693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25" rIns="45725" bIns="45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dirty="0">
                <a:solidFill>
                  <a:schemeClr val="lt2"/>
                </a:solidFill>
                <a:highlight>
                  <a:srgbClr val="2E2640"/>
                </a:highlight>
                <a:latin typeface="Space Mono"/>
                <a:ea typeface="Space Mono"/>
                <a:cs typeface="Space Mono"/>
                <a:sym typeface="Space Mono"/>
              </a:rPr>
              <a:t>Tático</a:t>
            </a:r>
            <a:endParaRPr sz="1800" b="1" dirty="0">
              <a:solidFill>
                <a:schemeClr val="lt2"/>
              </a:solidFill>
              <a:highlight>
                <a:srgbClr val="2E2640"/>
              </a:highlight>
              <a:latin typeface="Space Mono"/>
              <a:ea typeface="Space Mono"/>
              <a:cs typeface="Space Mono"/>
              <a:sym typeface="Space Mono"/>
            </a:endParaRPr>
          </a:p>
        </p:txBody>
      </p:sp>
      <p:cxnSp>
        <p:nvCxnSpPr>
          <p:cNvPr id="510" name="Google Shape;510;p78"/>
          <p:cNvCxnSpPr/>
          <p:nvPr/>
        </p:nvCxnSpPr>
        <p:spPr>
          <a:xfrm>
            <a:off x="355025" y="195950"/>
            <a:ext cx="0" cy="4720500"/>
          </a:xfrm>
          <a:prstGeom prst="straightConnector1">
            <a:avLst/>
          </a:prstGeom>
          <a:noFill/>
          <a:ln w="9525" cap="flat" cmpd="sng">
            <a:solidFill>
              <a:srgbClr val="2E264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Imagem 2">
            <a:extLst>
              <a:ext uri="{FF2B5EF4-FFF2-40B4-BE49-F238E27FC236}">
                <a16:creationId xmlns:a16="http://schemas.microsoft.com/office/drawing/2014/main" id="{7EB5E6DF-92B8-6591-FAAC-14A63A219A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774" y="626792"/>
            <a:ext cx="7353678" cy="4178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6917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8" name="Google Shape;508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03450" y="4594638"/>
            <a:ext cx="649939" cy="355838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Google Shape;509;p78"/>
          <p:cNvSpPr txBox="1"/>
          <p:nvPr/>
        </p:nvSpPr>
        <p:spPr>
          <a:xfrm>
            <a:off x="521774" y="257450"/>
            <a:ext cx="4050225" cy="3693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25" rIns="45725" bIns="45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dirty="0">
                <a:solidFill>
                  <a:schemeClr val="lt2"/>
                </a:solidFill>
                <a:highlight>
                  <a:srgbClr val="2E2640"/>
                </a:highlight>
                <a:latin typeface="Space Mono"/>
                <a:ea typeface="Space Mono"/>
                <a:cs typeface="Space Mono"/>
                <a:sym typeface="Space Mono"/>
              </a:rPr>
              <a:t>Operacional</a:t>
            </a:r>
            <a:endParaRPr sz="1800" b="1" dirty="0">
              <a:solidFill>
                <a:schemeClr val="lt2"/>
              </a:solidFill>
              <a:highlight>
                <a:srgbClr val="2E2640"/>
              </a:highlight>
              <a:latin typeface="Space Mono"/>
              <a:ea typeface="Space Mono"/>
              <a:cs typeface="Space Mono"/>
              <a:sym typeface="Space Mono"/>
            </a:endParaRPr>
          </a:p>
        </p:txBody>
      </p:sp>
      <p:cxnSp>
        <p:nvCxnSpPr>
          <p:cNvPr id="510" name="Google Shape;510;p78"/>
          <p:cNvCxnSpPr/>
          <p:nvPr/>
        </p:nvCxnSpPr>
        <p:spPr>
          <a:xfrm>
            <a:off x="355025" y="195950"/>
            <a:ext cx="0" cy="4720500"/>
          </a:xfrm>
          <a:prstGeom prst="straightConnector1">
            <a:avLst/>
          </a:prstGeom>
          <a:noFill/>
          <a:ln w="9525" cap="flat" cmpd="sng">
            <a:solidFill>
              <a:srgbClr val="2E264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" name="Imagem 3">
            <a:extLst>
              <a:ext uri="{FF2B5EF4-FFF2-40B4-BE49-F238E27FC236}">
                <a16:creationId xmlns:a16="http://schemas.microsoft.com/office/drawing/2014/main" id="{0597BBFD-059D-893A-4648-5160458292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326" y="701858"/>
            <a:ext cx="7283824" cy="4127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5338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8" name="Google Shape;508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03450" y="4594638"/>
            <a:ext cx="649939" cy="355838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Google Shape;509;p78"/>
          <p:cNvSpPr txBox="1"/>
          <p:nvPr/>
        </p:nvSpPr>
        <p:spPr>
          <a:xfrm>
            <a:off x="521774" y="257450"/>
            <a:ext cx="4050225" cy="3693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25" rIns="45725" bIns="45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dirty="0">
                <a:solidFill>
                  <a:schemeClr val="lt2"/>
                </a:solidFill>
                <a:highlight>
                  <a:srgbClr val="2E2640"/>
                </a:highlight>
                <a:latin typeface="Space Mono"/>
                <a:ea typeface="Space Mono"/>
                <a:cs typeface="Space Mono"/>
                <a:sym typeface="Space Mono"/>
              </a:rPr>
              <a:t>Tipos de Gráficos para </a:t>
            </a:r>
            <a:r>
              <a:rPr lang="pt-BR" sz="1800" b="1" dirty="0" err="1">
                <a:solidFill>
                  <a:schemeClr val="lt2"/>
                </a:solidFill>
                <a:highlight>
                  <a:srgbClr val="2E2640"/>
                </a:highlight>
                <a:latin typeface="Space Mono"/>
                <a:ea typeface="Space Mono"/>
                <a:cs typeface="Space Mono"/>
                <a:sym typeface="Space Mono"/>
              </a:rPr>
              <a:t>DashBoards</a:t>
            </a:r>
            <a:endParaRPr sz="1800" b="1" dirty="0">
              <a:solidFill>
                <a:schemeClr val="lt2"/>
              </a:solidFill>
              <a:highlight>
                <a:srgbClr val="2E2640"/>
              </a:highlight>
              <a:latin typeface="Space Mono"/>
              <a:ea typeface="Space Mono"/>
              <a:cs typeface="Space Mono"/>
              <a:sym typeface="Space Mono"/>
            </a:endParaRPr>
          </a:p>
        </p:txBody>
      </p:sp>
      <p:cxnSp>
        <p:nvCxnSpPr>
          <p:cNvPr id="510" name="Google Shape;510;p78"/>
          <p:cNvCxnSpPr/>
          <p:nvPr/>
        </p:nvCxnSpPr>
        <p:spPr>
          <a:xfrm>
            <a:off x="355025" y="195950"/>
            <a:ext cx="0" cy="4720500"/>
          </a:xfrm>
          <a:prstGeom prst="straightConnector1">
            <a:avLst/>
          </a:prstGeom>
          <a:noFill/>
          <a:ln w="9525" cap="flat" cmpd="sng">
            <a:solidFill>
              <a:srgbClr val="2E264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" name="Imagem 5">
            <a:extLst>
              <a:ext uri="{FF2B5EF4-FFF2-40B4-BE49-F238E27FC236}">
                <a16:creationId xmlns:a16="http://schemas.microsoft.com/office/drawing/2014/main" id="{2EF37185-E5B4-C9B3-8A30-8FB141409E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599" y="707929"/>
            <a:ext cx="7772799" cy="3727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2519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8" name="Google Shape;508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03450" y="4594638"/>
            <a:ext cx="649939" cy="355838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Google Shape;509;p78"/>
          <p:cNvSpPr txBox="1"/>
          <p:nvPr/>
        </p:nvSpPr>
        <p:spPr>
          <a:xfrm>
            <a:off x="521774" y="257450"/>
            <a:ext cx="4050225" cy="3693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25" rIns="45725" bIns="45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dirty="0">
                <a:solidFill>
                  <a:schemeClr val="lt2"/>
                </a:solidFill>
                <a:highlight>
                  <a:srgbClr val="2E2640"/>
                </a:highlight>
                <a:latin typeface="Space Mono"/>
                <a:ea typeface="Space Mono"/>
                <a:cs typeface="Space Mono"/>
                <a:sym typeface="Space Mono"/>
              </a:rPr>
              <a:t>Tipos de Gráficos para </a:t>
            </a:r>
            <a:r>
              <a:rPr lang="pt-BR" sz="1800" b="1" dirty="0" err="1">
                <a:solidFill>
                  <a:schemeClr val="lt2"/>
                </a:solidFill>
                <a:highlight>
                  <a:srgbClr val="2E2640"/>
                </a:highlight>
                <a:latin typeface="Space Mono"/>
                <a:ea typeface="Space Mono"/>
                <a:cs typeface="Space Mono"/>
                <a:sym typeface="Space Mono"/>
              </a:rPr>
              <a:t>DashBoards</a:t>
            </a:r>
            <a:endParaRPr sz="1800" b="1" dirty="0">
              <a:solidFill>
                <a:schemeClr val="lt2"/>
              </a:solidFill>
              <a:highlight>
                <a:srgbClr val="2E2640"/>
              </a:highlight>
              <a:latin typeface="Space Mono"/>
              <a:ea typeface="Space Mono"/>
              <a:cs typeface="Space Mono"/>
              <a:sym typeface="Space Mono"/>
            </a:endParaRPr>
          </a:p>
        </p:txBody>
      </p:sp>
      <p:cxnSp>
        <p:nvCxnSpPr>
          <p:cNvPr id="510" name="Google Shape;510;p78"/>
          <p:cNvCxnSpPr/>
          <p:nvPr/>
        </p:nvCxnSpPr>
        <p:spPr>
          <a:xfrm>
            <a:off x="355025" y="195950"/>
            <a:ext cx="0" cy="4720500"/>
          </a:xfrm>
          <a:prstGeom prst="straightConnector1">
            <a:avLst/>
          </a:prstGeom>
          <a:noFill/>
          <a:ln w="9525" cap="flat" cmpd="sng">
            <a:solidFill>
              <a:srgbClr val="2E264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Imagem 2">
            <a:extLst>
              <a:ext uri="{FF2B5EF4-FFF2-40B4-BE49-F238E27FC236}">
                <a16:creationId xmlns:a16="http://schemas.microsoft.com/office/drawing/2014/main" id="{F966F5CC-4EEB-2106-767D-DE566DB92A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773" y="723526"/>
            <a:ext cx="8157765" cy="3654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8665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8" name="Google Shape;508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03450" y="4594638"/>
            <a:ext cx="649939" cy="355838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Google Shape;509;p78"/>
          <p:cNvSpPr txBox="1"/>
          <p:nvPr/>
        </p:nvSpPr>
        <p:spPr>
          <a:xfrm>
            <a:off x="521774" y="257450"/>
            <a:ext cx="4077935" cy="923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25" rIns="45725" bIns="45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dirty="0">
                <a:solidFill>
                  <a:schemeClr val="lt2"/>
                </a:solidFill>
                <a:highlight>
                  <a:srgbClr val="2E2640"/>
                </a:highlight>
                <a:latin typeface="Space Mono"/>
                <a:ea typeface="Space Mono"/>
                <a:cs typeface="Space Mono"/>
                <a:sym typeface="Space Mono"/>
              </a:rPr>
              <a:t>Prática! Vamos criar um gráfico de Correlação e achar o Coeficiente de Pearson!</a:t>
            </a:r>
            <a:endParaRPr sz="1800" b="1" dirty="0">
              <a:solidFill>
                <a:schemeClr val="lt2"/>
              </a:solidFill>
              <a:highlight>
                <a:srgbClr val="2E2640"/>
              </a:highlight>
              <a:latin typeface="Space Mono"/>
              <a:ea typeface="Space Mono"/>
              <a:cs typeface="Space Mono"/>
              <a:sym typeface="Space Mono"/>
            </a:endParaRPr>
          </a:p>
        </p:txBody>
      </p:sp>
      <p:cxnSp>
        <p:nvCxnSpPr>
          <p:cNvPr id="510" name="Google Shape;510;p78"/>
          <p:cNvCxnSpPr/>
          <p:nvPr/>
        </p:nvCxnSpPr>
        <p:spPr>
          <a:xfrm>
            <a:off x="355025" y="195950"/>
            <a:ext cx="0" cy="4720500"/>
          </a:xfrm>
          <a:prstGeom prst="straightConnector1">
            <a:avLst/>
          </a:prstGeom>
          <a:noFill/>
          <a:ln w="9525" cap="flat" cmpd="sng">
            <a:solidFill>
              <a:srgbClr val="2E264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Imagem 2">
            <a:extLst>
              <a:ext uri="{FF2B5EF4-FFF2-40B4-BE49-F238E27FC236}">
                <a16:creationId xmlns:a16="http://schemas.microsoft.com/office/drawing/2014/main" id="{FA57A269-EB2C-33E3-5669-480912284A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856" y="1427019"/>
            <a:ext cx="4291052" cy="3062816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4BAD8658-CF84-683D-7660-3848716220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8234" y="354061"/>
            <a:ext cx="3867349" cy="3714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4162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8" name="Google Shape;508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03450" y="4594638"/>
            <a:ext cx="649939" cy="355838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Google Shape;509;p78"/>
          <p:cNvSpPr txBox="1"/>
          <p:nvPr/>
        </p:nvSpPr>
        <p:spPr>
          <a:xfrm>
            <a:off x="521774" y="257450"/>
            <a:ext cx="4077935" cy="923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25" rIns="45725" bIns="45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dirty="0">
                <a:solidFill>
                  <a:schemeClr val="lt2"/>
                </a:solidFill>
                <a:highlight>
                  <a:srgbClr val="2E2640"/>
                </a:highlight>
                <a:latin typeface="Space Mono"/>
                <a:ea typeface="Space Mono"/>
                <a:cs typeface="Space Mono"/>
                <a:sym typeface="Space Mono"/>
              </a:rPr>
              <a:t>Prática! Vamos criar um gráfico de Correção e achar o Coeficiente de Pearson!</a:t>
            </a:r>
            <a:endParaRPr sz="1800" b="1" dirty="0">
              <a:solidFill>
                <a:schemeClr val="lt2"/>
              </a:solidFill>
              <a:highlight>
                <a:srgbClr val="2E2640"/>
              </a:highlight>
              <a:latin typeface="Space Mono"/>
              <a:ea typeface="Space Mono"/>
              <a:cs typeface="Space Mono"/>
              <a:sym typeface="Space Mono"/>
            </a:endParaRPr>
          </a:p>
        </p:txBody>
      </p:sp>
      <p:cxnSp>
        <p:nvCxnSpPr>
          <p:cNvPr id="510" name="Google Shape;510;p78"/>
          <p:cNvCxnSpPr/>
          <p:nvPr/>
        </p:nvCxnSpPr>
        <p:spPr>
          <a:xfrm>
            <a:off x="355025" y="195950"/>
            <a:ext cx="0" cy="4720500"/>
          </a:xfrm>
          <a:prstGeom prst="straightConnector1">
            <a:avLst/>
          </a:prstGeom>
          <a:noFill/>
          <a:ln w="9525" cap="flat" cmpd="sng">
            <a:solidFill>
              <a:srgbClr val="2E264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" name="Imagem 3">
            <a:extLst>
              <a:ext uri="{FF2B5EF4-FFF2-40B4-BE49-F238E27FC236}">
                <a16:creationId xmlns:a16="http://schemas.microsoft.com/office/drawing/2014/main" id="{072C498E-AB04-5220-7F13-C31C4275FE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1980" y="369928"/>
            <a:ext cx="4248368" cy="3988005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F00FBD98-9BA4-3924-8FC9-F6EA3F457E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5026" y="1155229"/>
            <a:ext cx="3955344" cy="3569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1969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8" name="Google Shape;508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03450" y="4594638"/>
            <a:ext cx="649939" cy="355838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Google Shape;509;p78"/>
          <p:cNvSpPr txBox="1"/>
          <p:nvPr/>
        </p:nvSpPr>
        <p:spPr>
          <a:xfrm>
            <a:off x="521775" y="2387079"/>
            <a:ext cx="4050225" cy="3693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25" rIns="45725" bIns="45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dirty="0">
                <a:solidFill>
                  <a:schemeClr val="lt2"/>
                </a:solidFill>
                <a:highlight>
                  <a:srgbClr val="2E2640"/>
                </a:highlight>
                <a:latin typeface="Space Mono"/>
                <a:ea typeface="Space Mono"/>
                <a:cs typeface="Space Mono"/>
                <a:sym typeface="Space Mono"/>
              </a:rPr>
              <a:t>Vamos para o Excel?</a:t>
            </a:r>
            <a:endParaRPr sz="1800" b="1" dirty="0">
              <a:solidFill>
                <a:schemeClr val="lt2"/>
              </a:solidFill>
              <a:highlight>
                <a:srgbClr val="2E2640"/>
              </a:highlight>
              <a:latin typeface="Space Mono"/>
              <a:ea typeface="Space Mono"/>
              <a:cs typeface="Space Mono"/>
              <a:sym typeface="Space Mono"/>
            </a:endParaRPr>
          </a:p>
        </p:txBody>
      </p:sp>
      <p:cxnSp>
        <p:nvCxnSpPr>
          <p:cNvPr id="510" name="Google Shape;510;p78"/>
          <p:cNvCxnSpPr/>
          <p:nvPr/>
        </p:nvCxnSpPr>
        <p:spPr>
          <a:xfrm>
            <a:off x="355025" y="195950"/>
            <a:ext cx="0" cy="4720500"/>
          </a:xfrm>
          <a:prstGeom prst="straightConnector1">
            <a:avLst/>
          </a:prstGeom>
          <a:noFill/>
          <a:ln w="9525" cap="flat" cmpd="sng">
            <a:solidFill>
              <a:srgbClr val="2E2640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40797158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7" name="Google Shape;527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211733" cy="518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81388" y="1209563"/>
            <a:ext cx="769950" cy="420412"/>
          </a:xfrm>
          <a:prstGeom prst="rect">
            <a:avLst/>
          </a:prstGeom>
          <a:noFill/>
          <a:ln>
            <a:noFill/>
          </a:ln>
        </p:spPr>
      </p:pic>
      <p:sp>
        <p:nvSpPr>
          <p:cNvPr id="529" name="Google Shape;529;p80"/>
          <p:cNvSpPr txBox="1"/>
          <p:nvPr/>
        </p:nvSpPr>
        <p:spPr>
          <a:xfrm>
            <a:off x="2524549" y="2387700"/>
            <a:ext cx="5794857" cy="1200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25" rIns="45725" bIns="45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b="1" dirty="0">
                <a:solidFill>
                  <a:srgbClr val="ECECEC"/>
                </a:solidFill>
                <a:latin typeface="Space Mono"/>
                <a:ea typeface="Space Mono"/>
                <a:cs typeface="Space Mono"/>
                <a:sym typeface="Space Mono"/>
              </a:rPr>
              <a:t>Vamos gerar o SQL em cada grupo!</a:t>
            </a:r>
          </a:p>
        </p:txBody>
      </p:sp>
    </p:spTree>
    <p:extLst>
      <p:ext uri="{BB962C8B-B14F-4D97-AF65-F5344CB8AC3E}">
        <p14:creationId xmlns:p14="http://schemas.microsoft.com/office/powerpoint/2010/main" val="58301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3" name="Google Shape;353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03450" y="4594638"/>
            <a:ext cx="649939" cy="355838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70"/>
          <p:cNvSpPr txBox="1"/>
          <p:nvPr/>
        </p:nvSpPr>
        <p:spPr>
          <a:xfrm>
            <a:off x="521775" y="257450"/>
            <a:ext cx="6053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25" rIns="45725" bIns="45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dirty="0" err="1">
                <a:solidFill>
                  <a:schemeClr val="lt2"/>
                </a:solidFill>
                <a:highlight>
                  <a:srgbClr val="2E2640"/>
                </a:highlight>
                <a:latin typeface="Space Mono"/>
                <a:ea typeface="Space Mono"/>
                <a:cs typeface="Space Mono"/>
                <a:sym typeface="Space Mono"/>
              </a:rPr>
              <a:t>Austoestudos</a:t>
            </a:r>
            <a:endParaRPr sz="1800" b="1" dirty="0">
              <a:solidFill>
                <a:schemeClr val="lt2"/>
              </a:solidFill>
              <a:highlight>
                <a:srgbClr val="2E2640"/>
              </a:highlight>
              <a:latin typeface="Space Mono"/>
              <a:ea typeface="Space Mono"/>
              <a:cs typeface="Space Mono"/>
              <a:sym typeface="Space Mono"/>
            </a:endParaRPr>
          </a:p>
        </p:txBody>
      </p:sp>
      <p:cxnSp>
        <p:nvCxnSpPr>
          <p:cNvPr id="356" name="Google Shape;356;p70"/>
          <p:cNvCxnSpPr/>
          <p:nvPr/>
        </p:nvCxnSpPr>
        <p:spPr>
          <a:xfrm>
            <a:off x="355025" y="195950"/>
            <a:ext cx="0" cy="4720500"/>
          </a:xfrm>
          <a:prstGeom prst="straightConnector1">
            <a:avLst/>
          </a:prstGeom>
          <a:noFill/>
          <a:ln w="9525" cap="flat" cmpd="sng">
            <a:solidFill>
              <a:srgbClr val="2E264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Imagem 2">
            <a:extLst>
              <a:ext uri="{FF2B5EF4-FFF2-40B4-BE49-F238E27FC236}">
                <a16:creationId xmlns:a16="http://schemas.microsoft.com/office/drawing/2014/main" id="{9DC804D0-5E47-C63C-85E5-7B6DDD4226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775" y="814972"/>
            <a:ext cx="8311243" cy="236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805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F554B8B9-6F2B-D117-BF45-0DD1098CE4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0867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C679ACCD-ED80-BDA5-FEAC-D694068C92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3113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Interface gráfica do usuário, Aplicativo, Word&#10;&#10;Descrição gerada automaticamente">
            <a:extLst>
              <a:ext uri="{FF2B5EF4-FFF2-40B4-BE49-F238E27FC236}">
                <a16:creationId xmlns:a16="http://schemas.microsoft.com/office/drawing/2014/main" id="{E3E59632-1372-F799-5D7A-83A27F3FCC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5267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84F19579-7E91-A4B7-46DF-DDAF7C9C70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997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BD181DC2-1824-7158-5658-EDAFDF1EC7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2220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Interface gráfica do usuário, Aplicativo, Word&#10;&#10;Descrição gerada automaticamente">
            <a:extLst>
              <a:ext uri="{FF2B5EF4-FFF2-40B4-BE49-F238E27FC236}">
                <a16:creationId xmlns:a16="http://schemas.microsoft.com/office/drawing/2014/main" id="{1572C31F-F577-A5B9-27A1-422FF92F6E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492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Interface gráfica do usuário, Aplicativo, Word&#10;&#10;Descrição gerada automaticamente">
            <a:extLst>
              <a:ext uri="{FF2B5EF4-FFF2-40B4-BE49-F238E27FC236}">
                <a16:creationId xmlns:a16="http://schemas.microsoft.com/office/drawing/2014/main" id="{4171E8A8-E6BE-2B89-782E-2C9A6A897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7296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A1A5230C-D05A-B055-A47C-238CFCF1AB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7918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Interface gráfica do usuário&#10;&#10;Descrição gerada automaticamente">
            <a:extLst>
              <a:ext uri="{FF2B5EF4-FFF2-40B4-BE49-F238E27FC236}">
                <a16:creationId xmlns:a16="http://schemas.microsoft.com/office/drawing/2014/main" id="{BF37FF79-0516-4618-7D8D-DE6068FFE5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7745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EF357776-13D8-C467-4480-BDB09918D5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7499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3" name="Google Shape;353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03450" y="4594638"/>
            <a:ext cx="649939" cy="355838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70"/>
          <p:cNvSpPr txBox="1"/>
          <p:nvPr/>
        </p:nvSpPr>
        <p:spPr>
          <a:xfrm>
            <a:off x="521775" y="217873"/>
            <a:ext cx="6053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25" rIns="45725" bIns="45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dirty="0">
                <a:solidFill>
                  <a:schemeClr val="lt2"/>
                </a:solidFill>
                <a:highlight>
                  <a:srgbClr val="2E2640"/>
                </a:highlight>
                <a:latin typeface="Space Mono"/>
                <a:ea typeface="Space Mono"/>
                <a:cs typeface="Space Mono"/>
                <a:sym typeface="Space Mono"/>
              </a:rPr>
              <a:t>Agenda</a:t>
            </a:r>
            <a:endParaRPr sz="1800" b="1" dirty="0">
              <a:solidFill>
                <a:schemeClr val="lt2"/>
              </a:solidFill>
              <a:highlight>
                <a:srgbClr val="2E2640"/>
              </a:highlight>
              <a:latin typeface="Space Mono"/>
              <a:ea typeface="Space Mono"/>
              <a:cs typeface="Space Mono"/>
              <a:sym typeface="Space Mono"/>
            </a:endParaRPr>
          </a:p>
        </p:txBody>
      </p:sp>
      <p:cxnSp>
        <p:nvCxnSpPr>
          <p:cNvPr id="356" name="Google Shape;356;p70"/>
          <p:cNvCxnSpPr/>
          <p:nvPr/>
        </p:nvCxnSpPr>
        <p:spPr>
          <a:xfrm>
            <a:off x="355025" y="195950"/>
            <a:ext cx="0" cy="4720500"/>
          </a:xfrm>
          <a:prstGeom prst="straightConnector1">
            <a:avLst/>
          </a:prstGeom>
          <a:noFill/>
          <a:ln w="9525" cap="flat" cmpd="sng">
            <a:solidFill>
              <a:srgbClr val="2E2640"/>
            </a:solidFill>
            <a:prstDash val="solid"/>
            <a:round/>
            <a:headEnd type="none" w="med" len="med"/>
            <a:tailEnd type="none" w="med" len="med"/>
          </a:ln>
        </p:spPr>
      </p:cxnSp>
      <p:graphicFrame>
        <p:nvGraphicFramePr>
          <p:cNvPr id="2" name="Diagrama 1">
            <a:extLst>
              <a:ext uri="{FF2B5EF4-FFF2-40B4-BE49-F238E27FC236}">
                <a16:creationId xmlns:a16="http://schemas.microsoft.com/office/drawing/2014/main" id="{0CF38F83-90AD-30A4-2F94-A34A685348B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39811006"/>
              </p:ext>
            </p:extLst>
          </p:nvPr>
        </p:nvGraphicFramePr>
        <p:xfrm>
          <a:off x="1524000" y="53975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460877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75B0D7B9-1884-5984-E35A-7865DE4919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2293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um aparelho eletrônico&#10;&#10;Descrição gerada automaticamente com confiança baixa">
            <a:extLst>
              <a:ext uri="{FF2B5EF4-FFF2-40B4-BE49-F238E27FC236}">
                <a16:creationId xmlns:a16="http://schemas.microsoft.com/office/drawing/2014/main" id="{5C6B5F9D-262A-5042-92F6-D297E8DA9A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4589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elular&#10;&#10;Descrição gerada automaticamente com confiança média">
            <a:extLst>
              <a:ext uri="{FF2B5EF4-FFF2-40B4-BE49-F238E27FC236}">
                <a16:creationId xmlns:a16="http://schemas.microsoft.com/office/drawing/2014/main" id="{305127CC-D27C-2F8D-0963-C7E6F1BF17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0333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elular&#10;&#10;Descrição gerada automaticamente com confiança média">
            <a:extLst>
              <a:ext uri="{FF2B5EF4-FFF2-40B4-BE49-F238E27FC236}">
                <a16:creationId xmlns:a16="http://schemas.microsoft.com/office/drawing/2014/main" id="{604C7A62-5480-66FA-17FF-F8DBB982F4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6940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8" name="Google Shape;508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03450" y="4594638"/>
            <a:ext cx="649939" cy="355838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Google Shape;509;p78"/>
          <p:cNvSpPr txBox="1"/>
          <p:nvPr/>
        </p:nvSpPr>
        <p:spPr>
          <a:xfrm>
            <a:off x="521775" y="257450"/>
            <a:ext cx="3449400" cy="3693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25" rIns="45725" bIns="45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dirty="0">
                <a:solidFill>
                  <a:schemeClr val="lt2"/>
                </a:solidFill>
                <a:highlight>
                  <a:srgbClr val="2E2640"/>
                </a:highlight>
                <a:latin typeface="Space Mono"/>
                <a:ea typeface="Space Mono"/>
                <a:cs typeface="Space Mono"/>
                <a:sym typeface="Space Mono"/>
              </a:rPr>
              <a:t>Tutorial em Vídeo</a:t>
            </a:r>
            <a:endParaRPr sz="1800" b="1" dirty="0">
              <a:solidFill>
                <a:schemeClr val="lt2"/>
              </a:solidFill>
              <a:highlight>
                <a:srgbClr val="2E2640"/>
              </a:highlight>
              <a:latin typeface="Space Mono"/>
              <a:ea typeface="Space Mono"/>
              <a:cs typeface="Space Mono"/>
              <a:sym typeface="Space Mono"/>
            </a:endParaRPr>
          </a:p>
        </p:txBody>
      </p:sp>
      <p:cxnSp>
        <p:nvCxnSpPr>
          <p:cNvPr id="510" name="Google Shape;510;p78"/>
          <p:cNvCxnSpPr/>
          <p:nvPr/>
        </p:nvCxnSpPr>
        <p:spPr>
          <a:xfrm>
            <a:off x="355025" y="195950"/>
            <a:ext cx="0" cy="4720500"/>
          </a:xfrm>
          <a:prstGeom prst="straightConnector1">
            <a:avLst/>
          </a:prstGeom>
          <a:noFill/>
          <a:ln w="9525" cap="flat" cmpd="sng">
            <a:solidFill>
              <a:srgbClr val="2E264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" name="Imagem 6">
            <a:hlinkClick r:id="rId4"/>
            <a:extLst>
              <a:ext uri="{FF2B5EF4-FFF2-40B4-BE49-F238E27FC236}">
                <a16:creationId xmlns:a16="http://schemas.microsoft.com/office/drawing/2014/main" id="{4ECACA5E-634B-3E90-5412-4F7C8B6F5E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557" y="708517"/>
            <a:ext cx="7220827" cy="4022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3980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6" name="Google Shape;726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9267" y="0"/>
            <a:ext cx="9203266" cy="5176837"/>
          </a:xfrm>
          <a:prstGeom prst="rect">
            <a:avLst/>
          </a:prstGeom>
          <a:noFill/>
          <a:ln>
            <a:noFill/>
          </a:ln>
        </p:spPr>
      </p:pic>
      <p:pic>
        <p:nvPicPr>
          <p:cNvPr id="727" name="Google Shape;727;p1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65047" y="1883750"/>
            <a:ext cx="1982801" cy="108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7" name="Google Shape;527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211733" cy="518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81388" y="1209563"/>
            <a:ext cx="769950" cy="420412"/>
          </a:xfrm>
          <a:prstGeom prst="rect">
            <a:avLst/>
          </a:prstGeom>
          <a:noFill/>
          <a:ln>
            <a:noFill/>
          </a:ln>
        </p:spPr>
      </p:pic>
      <p:sp>
        <p:nvSpPr>
          <p:cNvPr id="529" name="Google Shape;529;p80"/>
          <p:cNvSpPr txBox="1"/>
          <p:nvPr/>
        </p:nvSpPr>
        <p:spPr>
          <a:xfrm>
            <a:off x="2524549" y="2387700"/>
            <a:ext cx="5794857" cy="1200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25" rIns="45725" bIns="45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b="1">
                <a:solidFill>
                  <a:srgbClr val="ECECEC"/>
                </a:solidFill>
                <a:latin typeface="Space Mono"/>
                <a:ea typeface="Space Mono"/>
                <a:cs typeface="Space Mono"/>
                <a:sym typeface="Space Mono"/>
              </a:rPr>
              <a:t>Desafios na elaboração de relatórios</a:t>
            </a:r>
            <a:endParaRPr lang="pt-BR" sz="3600" b="1" dirty="0">
              <a:solidFill>
                <a:srgbClr val="ECECEC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</p:spTree>
    <p:extLst>
      <p:ext uri="{BB962C8B-B14F-4D97-AF65-F5344CB8AC3E}">
        <p14:creationId xmlns:p14="http://schemas.microsoft.com/office/powerpoint/2010/main" val="132818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3" name="Google Shape;353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03450" y="4594638"/>
            <a:ext cx="649939" cy="355838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70"/>
          <p:cNvSpPr txBox="1"/>
          <p:nvPr/>
        </p:nvSpPr>
        <p:spPr>
          <a:xfrm>
            <a:off x="521775" y="257450"/>
            <a:ext cx="6053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25" rIns="45725" bIns="45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dirty="0">
                <a:solidFill>
                  <a:schemeClr val="lt2"/>
                </a:solidFill>
                <a:highlight>
                  <a:srgbClr val="2E2640"/>
                </a:highlight>
                <a:latin typeface="Space Mono"/>
                <a:ea typeface="Space Mono"/>
                <a:cs typeface="Space Mono"/>
                <a:sym typeface="Space Mono"/>
              </a:rPr>
              <a:t>Desafios na Elaboração de Relatórios</a:t>
            </a:r>
            <a:endParaRPr sz="1800" b="1" dirty="0">
              <a:solidFill>
                <a:schemeClr val="lt2"/>
              </a:solidFill>
              <a:highlight>
                <a:srgbClr val="2E2640"/>
              </a:highlight>
              <a:latin typeface="Space Mono"/>
              <a:ea typeface="Space Mono"/>
              <a:cs typeface="Space Mono"/>
              <a:sym typeface="Space Mono"/>
            </a:endParaRPr>
          </a:p>
        </p:txBody>
      </p:sp>
      <p:cxnSp>
        <p:nvCxnSpPr>
          <p:cNvPr id="356" name="Google Shape;356;p70"/>
          <p:cNvCxnSpPr/>
          <p:nvPr/>
        </p:nvCxnSpPr>
        <p:spPr>
          <a:xfrm>
            <a:off x="355025" y="195950"/>
            <a:ext cx="0" cy="4720500"/>
          </a:xfrm>
          <a:prstGeom prst="straightConnector1">
            <a:avLst/>
          </a:prstGeom>
          <a:noFill/>
          <a:ln w="9525" cap="flat" cmpd="sng">
            <a:solidFill>
              <a:srgbClr val="2E2640"/>
            </a:solidFill>
            <a:prstDash val="solid"/>
            <a:round/>
            <a:headEnd type="none" w="med" len="med"/>
            <a:tailEnd type="none" w="med" len="med"/>
          </a:ln>
        </p:spPr>
      </p:cxnSp>
      <p:graphicFrame>
        <p:nvGraphicFramePr>
          <p:cNvPr id="2" name="Diagrama 1">
            <a:extLst>
              <a:ext uri="{FF2B5EF4-FFF2-40B4-BE49-F238E27FC236}">
                <a16:creationId xmlns:a16="http://schemas.microsoft.com/office/drawing/2014/main" id="{725AD5C5-25CF-2C41-7E86-6BE4F5ED962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76401078"/>
              </p:ext>
            </p:extLst>
          </p:nvPr>
        </p:nvGraphicFramePr>
        <p:xfrm>
          <a:off x="521775" y="734785"/>
          <a:ext cx="8431613" cy="36739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0041638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3" name="Google Shape;353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03450" y="4594638"/>
            <a:ext cx="649939" cy="355838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70"/>
          <p:cNvSpPr txBox="1"/>
          <p:nvPr/>
        </p:nvSpPr>
        <p:spPr>
          <a:xfrm>
            <a:off x="521775" y="257450"/>
            <a:ext cx="6053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25" rIns="45725" bIns="45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dirty="0">
                <a:solidFill>
                  <a:schemeClr val="lt2"/>
                </a:solidFill>
                <a:highlight>
                  <a:srgbClr val="2E2640"/>
                </a:highlight>
                <a:latin typeface="Space Mono"/>
                <a:ea typeface="Space Mono"/>
                <a:cs typeface="Space Mono"/>
                <a:sym typeface="Space Mono"/>
              </a:rPr>
              <a:t>Tipos de relatórios</a:t>
            </a:r>
            <a:endParaRPr sz="1800" b="1" dirty="0">
              <a:solidFill>
                <a:schemeClr val="lt2"/>
              </a:solidFill>
              <a:highlight>
                <a:srgbClr val="2E2640"/>
              </a:highlight>
              <a:latin typeface="Space Mono"/>
              <a:ea typeface="Space Mono"/>
              <a:cs typeface="Space Mono"/>
              <a:sym typeface="Space Mono"/>
            </a:endParaRPr>
          </a:p>
        </p:txBody>
      </p:sp>
      <p:cxnSp>
        <p:nvCxnSpPr>
          <p:cNvPr id="356" name="Google Shape;356;p70"/>
          <p:cNvCxnSpPr/>
          <p:nvPr/>
        </p:nvCxnSpPr>
        <p:spPr>
          <a:xfrm>
            <a:off x="355025" y="195950"/>
            <a:ext cx="0" cy="4720500"/>
          </a:xfrm>
          <a:prstGeom prst="straightConnector1">
            <a:avLst/>
          </a:prstGeom>
          <a:noFill/>
          <a:ln w="9525" cap="flat" cmpd="sng">
            <a:solidFill>
              <a:srgbClr val="2E2640"/>
            </a:solidFill>
            <a:prstDash val="solid"/>
            <a:round/>
            <a:headEnd type="none" w="med" len="med"/>
            <a:tailEnd type="none" w="med" len="med"/>
          </a:ln>
        </p:spPr>
      </p:cxnSp>
      <p:graphicFrame>
        <p:nvGraphicFramePr>
          <p:cNvPr id="2" name="Diagrama 1">
            <a:extLst>
              <a:ext uri="{FF2B5EF4-FFF2-40B4-BE49-F238E27FC236}">
                <a16:creationId xmlns:a16="http://schemas.microsoft.com/office/drawing/2014/main" id="{725AD5C5-25CF-2C41-7E86-6BE4F5ED962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03462950"/>
              </p:ext>
            </p:extLst>
          </p:nvPr>
        </p:nvGraphicFramePr>
        <p:xfrm>
          <a:off x="521776" y="734785"/>
          <a:ext cx="5760490" cy="44087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1375808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D58FA97F-F6E8-1959-6913-EB463DBD45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6375" y="0"/>
            <a:ext cx="3857625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3" name="Google Shape;353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03450" y="4594638"/>
            <a:ext cx="649939" cy="355838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70"/>
          <p:cNvSpPr txBox="1"/>
          <p:nvPr/>
        </p:nvSpPr>
        <p:spPr>
          <a:xfrm>
            <a:off x="521775" y="257450"/>
            <a:ext cx="6053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25" rIns="45725" bIns="45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dirty="0">
                <a:solidFill>
                  <a:schemeClr val="lt2"/>
                </a:solidFill>
                <a:highlight>
                  <a:srgbClr val="2E2640"/>
                </a:highlight>
                <a:latin typeface="Space Mono"/>
                <a:ea typeface="Space Mono"/>
                <a:cs typeface="Space Mono"/>
                <a:sym typeface="Space Mono"/>
              </a:rPr>
              <a:t>Relatório de Incidência</a:t>
            </a:r>
            <a:endParaRPr sz="1800" b="1" dirty="0">
              <a:solidFill>
                <a:schemeClr val="lt2"/>
              </a:solidFill>
              <a:highlight>
                <a:srgbClr val="2E2640"/>
              </a:highlight>
              <a:latin typeface="Space Mono"/>
              <a:ea typeface="Space Mono"/>
              <a:cs typeface="Space Mono"/>
              <a:sym typeface="Space Mono"/>
            </a:endParaRPr>
          </a:p>
        </p:txBody>
      </p:sp>
      <p:cxnSp>
        <p:nvCxnSpPr>
          <p:cNvPr id="356" name="Google Shape;356;p70"/>
          <p:cNvCxnSpPr/>
          <p:nvPr/>
        </p:nvCxnSpPr>
        <p:spPr>
          <a:xfrm>
            <a:off x="355025" y="195950"/>
            <a:ext cx="0" cy="4720500"/>
          </a:xfrm>
          <a:prstGeom prst="straightConnector1">
            <a:avLst/>
          </a:prstGeom>
          <a:noFill/>
          <a:ln w="9525" cap="flat" cmpd="sng">
            <a:solidFill>
              <a:srgbClr val="2E2640"/>
            </a:solidFill>
            <a:prstDash val="solid"/>
            <a:round/>
            <a:headEnd type="none" w="med" len="med"/>
            <a:tailEnd type="none" w="med" len="med"/>
          </a:ln>
        </p:spPr>
      </p:cxnSp>
      <p:graphicFrame>
        <p:nvGraphicFramePr>
          <p:cNvPr id="3" name="Diagrama 2">
            <a:extLst>
              <a:ext uri="{FF2B5EF4-FFF2-40B4-BE49-F238E27FC236}">
                <a16:creationId xmlns:a16="http://schemas.microsoft.com/office/drawing/2014/main" id="{5F4D5624-30AE-EDB8-CAE1-B89767604C1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11230930"/>
              </p:ext>
            </p:extLst>
          </p:nvPr>
        </p:nvGraphicFramePr>
        <p:xfrm>
          <a:off x="479175" y="708557"/>
          <a:ext cx="4702425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3965174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3" name="Google Shape;353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03450" y="4594638"/>
            <a:ext cx="649939" cy="355838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70"/>
          <p:cNvSpPr txBox="1"/>
          <p:nvPr/>
        </p:nvSpPr>
        <p:spPr>
          <a:xfrm>
            <a:off x="521775" y="257450"/>
            <a:ext cx="6053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25" rIns="45725" bIns="45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dirty="0">
                <a:solidFill>
                  <a:schemeClr val="lt2"/>
                </a:solidFill>
                <a:highlight>
                  <a:srgbClr val="2E2640"/>
                </a:highlight>
                <a:latin typeface="Space Mono"/>
                <a:ea typeface="Space Mono"/>
                <a:cs typeface="Space Mono"/>
                <a:sym typeface="Space Mono"/>
              </a:rPr>
              <a:t>Relatório Analítico ou Informativo</a:t>
            </a:r>
            <a:endParaRPr sz="1800" b="1" dirty="0">
              <a:solidFill>
                <a:schemeClr val="lt2"/>
              </a:solidFill>
              <a:highlight>
                <a:srgbClr val="2E2640"/>
              </a:highlight>
              <a:latin typeface="Space Mono"/>
              <a:ea typeface="Space Mono"/>
              <a:cs typeface="Space Mono"/>
              <a:sym typeface="Space Mono"/>
            </a:endParaRPr>
          </a:p>
        </p:txBody>
      </p:sp>
      <p:cxnSp>
        <p:nvCxnSpPr>
          <p:cNvPr id="356" name="Google Shape;356;p70"/>
          <p:cNvCxnSpPr/>
          <p:nvPr/>
        </p:nvCxnSpPr>
        <p:spPr>
          <a:xfrm>
            <a:off x="355025" y="195950"/>
            <a:ext cx="0" cy="4720500"/>
          </a:xfrm>
          <a:prstGeom prst="straightConnector1">
            <a:avLst/>
          </a:prstGeom>
          <a:noFill/>
          <a:ln w="9525" cap="flat" cmpd="sng">
            <a:solidFill>
              <a:srgbClr val="2E2640"/>
            </a:solidFill>
            <a:prstDash val="solid"/>
            <a:round/>
            <a:headEnd type="none" w="med" len="med"/>
            <a:tailEnd type="none" w="med" len="med"/>
          </a:ln>
        </p:spPr>
      </p:cxnSp>
      <p:graphicFrame>
        <p:nvGraphicFramePr>
          <p:cNvPr id="3" name="Diagrama 2">
            <a:extLst>
              <a:ext uri="{FF2B5EF4-FFF2-40B4-BE49-F238E27FC236}">
                <a16:creationId xmlns:a16="http://schemas.microsoft.com/office/drawing/2014/main" id="{5F4D5624-30AE-EDB8-CAE1-B89767604C1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89349350"/>
              </p:ext>
            </p:extLst>
          </p:nvPr>
        </p:nvGraphicFramePr>
        <p:xfrm>
          <a:off x="355023" y="903387"/>
          <a:ext cx="3771092" cy="36912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2050" name="Picture 2" descr="Relatório Analítico de Vendas por ECF - Blog Bluesoft ERP">
            <a:extLst>
              <a:ext uri="{FF2B5EF4-FFF2-40B4-BE49-F238E27FC236}">
                <a16:creationId xmlns:a16="http://schemas.microsoft.com/office/drawing/2014/main" id="{21617A35-10EB-4D89-2A52-546562CB8C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5523" y="190907"/>
            <a:ext cx="3947866" cy="2518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onfluence Mobile - Linx Share">
            <a:extLst>
              <a:ext uri="{FF2B5EF4-FFF2-40B4-BE49-F238E27FC236}">
                <a16:creationId xmlns:a16="http://schemas.microsoft.com/office/drawing/2014/main" id="{9A379D2E-2F2B-CF3E-92E2-5B8D90CA7B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3414" y="2725314"/>
            <a:ext cx="3263521" cy="2367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54705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3" name="Google Shape;353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03450" y="4594638"/>
            <a:ext cx="649939" cy="355838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70"/>
          <p:cNvSpPr txBox="1"/>
          <p:nvPr/>
        </p:nvSpPr>
        <p:spPr>
          <a:xfrm>
            <a:off x="521775" y="257450"/>
            <a:ext cx="6053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25" rIns="45725" bIns="45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dirty="0">
                <a:solidFill>
                  <a:schemeClr val="lt2"/>
                </a:solidFill>
                <a:highlight>
                  <a:srgbClr val="2E2640"/>
                </a:highlight>
                <a:latin typeface="Space Mono"/>
                <a:ea typeface="Space Mono"/>
                <a:cs typeface="Space Mono"/>
                <a:sym typeface="Space Mono"/>
              </a:rPr>
              <a:t>Passo a passo na elaboração de um relatório</a:t>
            </a:r>
            <a:endParaRPr sz="1800" b="1" dirty="0">
              <a:solidFill>
                <a:schemeClr val="lt2"/>
              </a:solidFill>
              <a:highlight>
                <a:srgbClr val="2E2640"/>
              </a:highlight>
              <a:latin typeface="Space Mono"/>
              <a:ea typeface="Space Mono"/>
              <a:cs typeface="Space Mono"/>
              <a:sym typeface="Space Mono"/>
            </a:endParaRPr>
          </a:p>
        </p:txBody>
      </p:sp>
      <p:cxnSp>
        <p:nvCxnSpPr>
          <p:cNvPr id="356" name="Google Shape;356;p70"/>
          <p:cNvCxnSpPr/>
          <p:nvPr/>
        </p:nvCxnSpPr>
        <p:spPr>
          <a:xfrm>
            <a:off x="355025" y="195950"/>
            <a:ext cx="0" cy="4720500"/>
          </a:xfrm>
          <a:prstGeom prst="straightConnector1">
            <a:avLst/>
          </a:prstGeom>
          <a:noFill/>
          <a:ln w="9525" cap="flat" cmpd="sng">
            <a:solidFill>
              <a:srgbClr val="2E2640"/>
            </a:solidFill>
            <a:prstDash val="solid"/>
            <a:round/>
            <a:headEnd type="none" w="med" len="med"/>
            <a:tailEnd type="none" w="med" len="med"/>
          </a:ln>
        </p:spPr>
      </p:cxnSp>
      <p:graphicFrame>
        <p:nvGraphicFramePr>
          <p:cNvPr id="2" name="Diagrama 1">
            <a:extLst>
              <a:ext uri="{FF2B5EF4-FFF2-40B4-BE49-F238E27FC236}">
                <a16:creationId xmlns:a16="http://schemas.microsoft.com/office/drawing/2014/main" id="{F68A13F9-1BFA-B282-8233-C37AE33B6A2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04459884"/>
              </p:ext>
            </p:extLst>
          </p:nvPr>
        </p:nvGraphicFramePr>
        <p:xfrm>
          <a:off x="1104667" y="626750"/>
          <a:ext cx="6449142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656607444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1692</TotalTime>
  <Words>415</Words>
  <Application>Microsoft Office PowerPoint</Application>
  <PresentationFormat>Apresentação na tela (16:9)</PresentationFormat>
  <Paragraphs>75</Paragraphs>
  <Slides>35</Slides>
  <Notes>21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35</vt:i4>
      </vt:variant>
    </vt:vector>
  </HeadingPairs>
  <TitlesOfParts>
    <vt:vector size="43" baseType="lpstr">
      <vt:lpstr>Arial</vt:lpstr>
      <vt:lpstr>Calibri</vt:lpstr>
      <vt:lpstr>Century Gothic</vt:lpstr>
      <vt:lpstr>Helvetica Neue</vt:lpstr>
      <vt:lpstr>Helvetica Neue Light</vt:lpstr>
      <vt:lpstr>Inter</vt:lpstr>
      <vt:lpstr>Space Mono</vt:lpstr>
      <vt:lpstr>Simple Light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cp:lastModifiedBy>Afonso Cesar Lelis Brandão</cp:lastModifiedBy>
  <cp:revision>7</cp:revision>
  <dcterms:modified xsi:type="dcterms:W3CDTF">2023-09-26T13:35:14Z</dcterms:modified>
</cp:coreProperties>
</file>